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Default Extension="sldx" ContentType="application/vnd.openxmlformats-officedocument.presentationml.slide"/>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notesSlides/notesSlide19.xml" ContentType="application/vnd.openxmlformats-officedocument.presentationml.notesSlide+xml"/>
  <Override PartName="/ppt/diagrams/data23.xml" ContentType="application/vnd.openxmlformats-officedocument.drawingml.diagramData+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sldIdLst>
    <p:sldId id="270" r:id="rId2"/>
    <p:sldId id="287" r:id="rId3"/>
    <p:sldId id="292" r:id="rId4"/>
    <p:sldId id="293" r:id="rId5"/>
    <p:sldId id="294" r:id="rId6"/>
    <p:sldId id="288" r:id="rId7"/>
    <p:sldId id="295" r:id="rId8"/>
    <p:sldId id="296" r:id="rId9"/>
    <p:sldId id="260" r:id="rId10"/>
    <p:sldId id="290" r:id="rId11"/>
    <p:sldId id="261" r:id="rId12"/>
    <p:sldId id="262" r:id="rId13"/>
    <p:sldId id="263" r:id="rId14"/>
    <p:sldId id="265" r:id="rId15"/>
    <p:sldId id="266" r:id="rId16"/>
    <p:sldId id="282" r:id="rId17"/>
    <p:sldId id="283" r:id="rId18"/>
    <p:sldId id="272" r:id="rId19"/>
    <p:sldId id="268" r:id="rId20"/>
    <p:sldId id="273" r:id="rId21"/>
    <p:sldId id="276" r:id="rId22"/>
    <p:sldId id="279" r:id="rId23"/>
    <p:sldId id="289" r:id="rId24"/>
    <p:sldId id="297" r:id="rId25"/>
    <p:sldId id="280" r:id="rId26"/>
    <p:sldId id="267"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p:scale>
          <a:sx n="60" d="100"/>
          <a:sy n="60" d="100"/>
        </p:scale>
        <p:origin x="-2364" y="-9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4164F-BB88-4159-9573-3F33B6FD5C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9D6E763-3753-429F-BB8E-248A07C0297F}">
      <dgm:prSet>
        <dgm:style>
          <a:lnRef idx="0">
            <a:schemeClr val="accent1"/>
          </a:lnRef>
          <a:fillRef idx="3">
            <a:schemeClr val="accent1"/>
          </a:fillRef>
          <a:effectRef idx="3">
            <a:schemeClr val="accent1"/>
          </a:effectRef>
          <a:fontRef idx="minor">
            <a:schemeClr val="lt1"/>
          </a:fontRef>
        </dgm:style>
      </dgm:prSet>
      <dgm:spPr/>
      <dgm:t>
        <a:bodyPr/>
        <a:lstStyle/>
        <a:p>
          <a:pPr algn="l" rtl="0"/>
          <a:r>
            <a:rPr lang="en-GB" b="1" u="sng" dirty="0">
              <a:latin typeface="Arial" pitchFamily="34" charset="0"/>
              <a:cs typeface="Arial" pitchFamily="34" charset="0"/>
            </a:rPr>
            <a:t>CWYFL U12 &amp;13’s - 2017/18</a:t>
          </a:r>
          <a:r>
            <a:rPr lang="en-GB" b="1" dirty="0">
              <a:latin typeface="Arial" pitchFamily="34" charset="0"/>
              <a:cs typeface="Arial" pitchFamily="34" charset="0"/>
            </a:rPr>
            <a:t> </a:t>
          </a:r>
        </a:p>
      </dgm:t>
    </dgm:pt>
    <dgm:pt modelId="{849F9175-25F6-4EBF-A94F-BCC091084D04}" type="parTrans" cxnId="{B5740DC8-03BA-4E37-B834-1E47BAC7B88D}">
      <dgm:prSet/>
      <dgm:spPr/>
      <dgm:t>
        <a:bodyPr/>
        <a:lstStyle/>
        <a:p>
          <a:endParaRPr lang="en-GB"/>
        </a:p>
      </dgm:t>
    </dgm:pt>
    <dgm:pt modelId="{1A2E542E-B7A4-4AF0-B369-A93B7B87D8A8}" type="sibTrans" cxnId="{B5740DC8-03BA-4E37-B834-1E47BAC7B88D}">
      <dgm:prSet/>
      <dgm:spPr/>
      <dgm:t>
        <a:bodyPr/>
        <a:lstStyle/>
        <a:p>
          <a:endParaRPr lang="en-GB"/>
        </a:p>
      </dgm:t>
    </dgm:pt>
    <dgm:pt modelId="{8E8AC605-4884-411E-AC41-44DFE5F98CA5}" type="pres">
      <dgm:prSet presAssocID="{9284164F-BB88-4159-9573-3F33B6FD5CEF}" presName="linear" presStyleCnt="0">
        <dgm:presLayoutVars>
          <dgm:animLvl val="lvl"/>
          <dgm:resizeHandles val="exact"/>
        </dgm:presLayoutVars>
      </dgm:prSet>
      <dgm:spPr/>
      <dgm:t>
        <a:bodyPr/>
        <a:lstStyle/>
        <a:p>
          <a:endParaRPr lang="en-GB"/>
        </a:p>
      </dgm:t>
    </dgm:pt>
    <dgm:pt modelId="{BA2F10A5-3DDF-467F-BBD4-1A4138433A63}" type="pres">
      <dgm:prSet presAssocID="{D9D6E763-3753-429F-BB8E-248A07C0297F}" presName="parentText" presStyleLbl="node1" presStyleIdx="0" presStyleCnt="1">
        <dgm:presLayoutVars>
          <dgm:chMax val="0"/>
          <dgm:bulletEnabled val="1"/>
        </dgm:presLayoutVars>
      </dgm:prSet>
      <dgm:spPr/>
      <dgm:t>
        <a:bodyPr/>
        <a:lstStyle/>
        <a:p>
          <a:endParaRPr lang="en-GB"/>
        </a:p>
      </dgm:t>
    </dgm:pt>
  </dgm:ptLst>
  <dgm:cxnLst>
    <dgm:cxn modelId="{B5740DC8-03BA-4E37-B834-1E47BAC7B88D}" srcId="{9284164F-BB88-4159-9573-3F33B6FD5CEF}" destId="{D9D6E763-3753-429F-BB8E-248A07C0297F}" srcOrd="0" destOrd="0" parTransId="{849F9175-25F6-4EBF-A94F-BCC091084D04}" sibTransId="{1A2E542E-B7A4-4AF0-B369-A93B7B87D8A8}"/>
    <dgm:cxn modelId="{E920E4E4-0C44-49F4-9CAF-FD1CE505612B}" type="presOf" srcId="{9284164F-BB88-4159-9573-3F33B6FD5CEF}" destId="{8E8AC605-4884-411E-AC41-44DFE5F98CA5}" srcOrd="0" destOrd="0" presId="urn:microsoft.com/office/officeart/2005/8/layout/vList2"/>
    <dgm:cxn modelId="{BE0CBABA-3085-45CE-A1D2-A0BDC5391D90}" type="presOf" srcId="{D9D6E763-3753-429F-BB8E-248A07C0297F}" destId="{BA2F10A5-3DDF-467F-BBD4-1A4138433A63}" srcOrd="0" destOrd="0" presId="urn:microsoft.com/office/officeart/2005/8/layout/vList2"/>
    <dgm:cxn modelId="{E08AAA80-5836-4F8F-9DB7-F4FD4C8A21E3}" type="presParOf" srcId="{8E8AC605-4884-411E-AC41-44DFE5F98CA5}" destId="{BA2F10A5-3DDF-467F-BBD4-1A4138433A63}"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42540D-7B71-4575-B88B-4753E5F858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AA12E1B7-532F-45CB-AA7F-67F51EA776EC}">
      <dgm:prSet custT="1">
        <dgm:style>
          <a:lnRef idx="0">
            <a:schemeClr val="accent1"/>
          </a:lnRef>
          <a:fillRef idx="3">
            <a:schemeClr val="accent1"/>
          </a:fillRef>
          <a:effectRef idx="3">
            <a:schemeClr val="accent1"/>
          </a:effectRef>
          <a:fontRef idx="minor">
            <a:schemeClr val="lt1"/>
          </a:fontRef>
        </dgm:style>
      </dgm:prSet>
      <dgm:spPr/>
      <dgm:t>
        <a:bodyPr/>
        <a:lstStyle/>
        <a:p>
          <a:pPr algn="ctr" rtl="0"/>
          <a:r>
            <a:rPr lang="en-GB" sz="5200" b="1" dirty="0">
              <a:latin typeface="Arial" pitchFamily="34" charset="0"/>
              <a:cs typeface="Arial" pitchFamily="34" charset="0"/>
            </a:rPr>
            <a:t>Fixture Dates</a:t>
          </a:r>
        </a:p>
      </dgm:t>
    </dgm:pt>
    <dgm:pt modelId="{2EC39736-CE6F-4C0B-9F87-4B1FAF32995C}" type="parTrans" cxnId="{EE909DFE-E943-4277-B188-926D8C4037BA}">
      <dgm:prSet/>
      <dgm:spPr/>
      <dgm:t>
        <a:bodyPr/>
        <a:lstStyle/>
        <a:p>
          <a:endParaRPr lang="en-GB"/>
        </a:p>
      </dgm:t>
    </dgm:pt>
    <dgm:pt modelId="{52048455-A75A-435F-919B-5F945FDCBC05}" type="sibTrans" cxnId="{EE909DFE-E943-4277-B188-926D8C4037BA}">
      <dgm:prSet/>
      <dgm:spPr/>
      <dgm:t>
        <a:bodyPr/>
        <a:lstStyle/>
        <a:p>
          <a:endParaRPr lang="en-GB"/>
        </a:p>
      </dgm:t>
    </dgm:pt>
    <dgm:pt modelId="{3F934CC6-89CA-4478-9AB1-0DC0A2917E89}" type="pres">
      <dgm:prSet presAssocID="{0E42540D-7B71-4575-B88B-4753E5F85811}" presName="linear" presStyleCnt="0">
        <dgm:presLayoutVars>
          <dgm:animLvl val="lvl"/>
          <dgm:resizeHandles val="exact"/>
        </dgm:presLayoutVars>
      </dgm:prSet>
      <dgm:spPr/>
      <dgm:t>
        <a:bodyPr/>
        <a:lstStyle/>
        <a:p>
          <a:endParaRPr lang="en-GB"/>
        </a:p>
      </dgm:t>
    </dgm:pt>
    <dgm:pt modelId="{BA344E57-29BF-4355-BC34-149B06F5517A}" type="pres">
      <dgm:prSet presAssocID="{AA12E1B7-532F-45CB-AA7F-67F51EA776EC}" presName="parentText" presStyleLbl="node1" presStyleIdx="0" presStyleCnt="1">
        <dgm:presLayoutVars>
          <dgm:chMax val="0"/>
          <dgm:bulletEnabled val="1"/>
        </dgm:presLayoutVars>
      </dgm:prSet>
      <dgm:spPr/>
      <dgm:t>
        <a:bodyPr/>
        <a:lstStyle/>
        <a:p>
          <a:endParaRPr lang="en-GB"/>
        </a:p>
      </dgm:t>
    </dgm:pt>
  </dgm:ptLst>
  <dgm:cxnLst>
    <dgm:cxn modelId="{9270BB64-D063-4F71-84BF-82272EAAD60C}" type="presOf" srcId="{AA12E1B7-532F-45CB-AA7F-67F51EA776EC}" destId="{BA344E57-29BF-4355-BC34-149B06F5517A}" srcOrd="0" destOrd="0" presId="urn:microsoft.com/office/officeart/2005/8/layout/vList2"/>
    <dgm:cxn modelId="{EE909DFE-E943-4277-B188-926D8C4037BA}" srcId="{0E42540D-7B71-4575-B88B-4753E5F85811}" destId="{AA12E1B7-532F-45CB-AA7F-67F51EA776EC}" srcOrd="0" destOrd="0" parTransId="{2EC39736-CE6F-4C0B-9F87-4B1FAF32995C}" sibTransId="{52048455-A75A-435F-919B-5F945FDCBC05}"/>
    <dgm:cxn modelId="{ECF657F5-062A-4F43-930F-B07C03AE4161}" type="presOf" srcId="{0E42540D-7B71-4575-B88B-4753E5F85811}" destId="{3F934CC6-89CA-4478-9AB1-0DC0A2917E89}" srcOrd="0" destOrd="0" presId="urn:microsoft.com/office/officeart/2005/8/layout/vList2"/>
    <dgm:cxn modelId="{D235EF21-3419-481A-897A-DC8289FF231A}" type="presParOf" srcId="{3F934CC6-89CA-4478-9AB1-0DC0A2917E89}" destId="{BA344E57-29BF-4355-BC34-149B06F5517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9224AB-97E8-407C-B943-391E6E2FAE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5B6E31A-1572-4AED-A903-8C4B40E2F998}">
      <dgm:prSet>
        <dgm:style>
          <a:lnRef idx="0">
            <a:schemeClr val="accent1"/>
          </a:lnRef>
          <a:fillRef idx="3">
            <a:schemeClr val="accent1"/>
          </a:fillRef>
          <a:effectRef idx="3">
            <a:schemeClr val="accent1"/>
          </a:effectRef>
          <a:fontRef idx="minor">
            <a:schemeClr val="lt1"/>
          </a:fontRef>
        </dgm:style>
      </dgm:prSet>
      <dgm:spPr/>
      <dgm:t>
        <a:bodyPr/>
        <a:lstStyle/>
        <a:p>
          <a:pPr algn="ctr" rtl="0"/>
          <a:r>
            <a:rPr lang="en-GB" b="1" dirty="0">
              <a:latin typeface="Arial" pitchFamily="34" charset="0"/>
              <a:cs typeface="Arial" pitchFamily="34" charset="0"/>
            </a:rPr>
            <a:t>21-Day Requests</a:t>
          </a:r>
        </a:p>
      </dgm:t>
    </dgm:pt>
    <dgm:pt modelId="{5C2D3338-6A06-4830-8A79-FE3F95F100CD}" type="parTrans" cxnId="{2A0744BA-81B7-4F24-A8FC-B6B3B138DBAF}">
      <dgm:prSet/>
      <dgm:spPr/>
      <dgm:t>
        <a:bodyPr/>
        <a:lstStyle/>
        <a:p>
          <a:endParaRPr lang="en-GB"/>
        </a:p>
      </dgm:t>
    </dgm:pt>
    <dgm:pt modelId="{948A3129-6DEA-4187-9380-0F4A7DE43E28}" type="sibTrans" cxnId="{2A0744BA-81B7-4F24-A8FC-B6B3B138DBAF}">
      <dgm:prSet/>
      <dgm:spPr/>
      <dgm:t>
        <a:bodyPr/>
        <a:lstStyle/>
        <a:p>
          <a:endParaRPr lang="en-GB"/>
        </a:p>
      </dgm:t>
    </dgm:pt>
    <dgm:pt modelId="{F42458FD-0E56-45C8-9D50-33B60A6D4025}" type="pres">
      <dgm:prSet presAssocID="{8C9224AB-97E8-407C-B943-391E6E2FAE39}" presName="linear" presStyleCnt="0">
        <dgm:presLayoutVars>
          <dgm:animLvl val="lvl"/>
          <dgm:resizeHandles val="exact"/>
        </dgm:presLayoutVars>
      </dgm:prSet>
      <dgm:spPr/>
      <dgm:t>
        <a:bodyPr/>
        <a:lstStyle/>
        <a:p>
          <a:endParaRPr lang="en-GB"/>
        </a:p>
      </dgm:t>
    </dgm:pt>
    <dgm:pt modelId="{ECE19752-CCAF-4A4A-A36D-505304427913}" type="pres">
      <dgm:prSet presAssocID="{65B6E31A-1572-4AED-A903-8C4B40E2F998}" presName="parentText" presStyleLbl="node1" presStyleIdx="0" presStyleCnt="1" custLinFactNeighborX="-52374" custLinFactNeighborY="408">
        <dgm:presLayoutVars>
          <dgm:chMax val="0"/>
          <dgm:bulletEnabled val="1"/>
        </dgm:presLayoutVars>
      </dgm:prSet>
      <dgm:spPr/>
      <dgm:t>
        <a:bodyPr/>
        <a:lstStyle/>
        <a:p>
          <a:endParaRPr lang="en-GB"/>
        </a:p>
      </dgm:t>
    </dgm:pt>
  </dgm:ptLst>
  <dgm:cxnLst>
    <dgm:cxn modelId="{0A03060B-02BD-4F26-945D-4B15B5DF2E98}" type="presOf" srcId="{8C9224AB-97E8-407C-B943-391E6E2FAE39}" destId="{F42458FD-0E56-45C8-9D50-33B60A6D4025}" srcOrd="0" destOrd="0" presId="urn:microsoft.com/office/officeart/2005/8/layout/vList2"/>
    <dgm:cxn modelId="{2A0744BA-81B7-4F24-A8FC-B6B3B138DBAF}" srcId="{8C9224AB-97E8-407C-B943-391E6E2FAE39}" destId="{65B6E31A-1572-4AED-A903-8C4B40E2F998}" srcOrd="0" destOrd="0" parTransId="{5C2D3338-6A06-4830-8A79-FE3F95F100CD}" sibTransId="{948A3129-6DEA-4187-9380-0F4A7DE43E28}"/>
    <dgm:cxn modelId="{3014A109-59E1-48E9-9629-D92725A19405}" type="presOf" srcId="{65B6E31A-1572-4AED-A903-8C4B40E2F998}" destId="{ECE19752-CCAF-4A4A-A36D-505304427913}" srcOrd="0" destOrd="0" presId="urn:microsoft.com/office/officeart/2005/8/layout/vList2"/>
    <dgm:cxn modelId="{F31F8A0D-818D-4D1A-8542-92929B0F11FF}" type="presParOf" srcId="{F42458FD-0E56-45C8-9D50-33B60A6D4025}" destId="{ECE19752-CCAF-4A4A-A36D-50530442791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455E09-1E12-4E7D-8B30-B961A12610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D6DCB19-CF50-4896-A8F2-0EF7CC6D53E5}">
      <dgm:prSet>
        <dgm:style>
          <a:lnRef idx="0">
            <a:schemeClr val="accent1"/>
          </a:lnRef>
          <a:fillRef idx="3">
            <a:schemeClr val="accent1"/>
          </a:fillRef>
          <a:effectRef idx="3">
            <a:schemeClr val="accent1"/>
          </a:effectRef>
          <a:fontRef idx="minor">
            <a:schemeClr val="lt1"/>
          </a:fontRef>
        </dgm:style>
      </dgm:prSet>
      <dgm:spPr/>
      <dgm:t>
        <a:bodyPr/>
        <a:lstStyle/>
        <a:p>
          <a:pPr rtl="0"/>
          <a:r>
            <a:rPr lang="en-GB" b="1" dirty="0">
              <a:latin typeface="Arial" pitchFamily="34" charset="0"/>
              <a:cs typeface="Arial" pitchFamily="34" charset="0"/>
            </a:rPr>
            <a:t>KICK OFF TIMES/VENUES</a:t>
          </a:r>
        </a:p>
      </dgm:t>
    </dgm:pt>
    <dgm:pt modelId="{3EC0FC58-EA31-4D57-B78D-C3A4CF3DD4E4}" type="parTrans" cxnId="{1F4D7D09-1841-439B-A071-225F59443A2A}">
      <dgm:prSet/>
      <dgm:spPr/>
      <dgm:t>
        <a:bodyPr/>
        <a:lstStyle/>
        <a:p>
          <a:endParaRPr lang="en-GB"/>
        </a:p>
      </dgm:t>
    </dgm:pt>
    <dgm:pt modelId="{86CC1AEA-5A5C-4F2C-B820-E087250DB63B}" type="sibTrans" cxnId="{1F4D7D09-1841-439B-A071-225F59443A2A}">
      <dgm:prSet/>
      <dgm:spPr/>
      <dgm:t>
        <a:bodyPr/>
        <a:lstStyle/>
        <a:p>
          <a:endParaRPr lang="en-GB"/>
        </a:p>
      </dgm:t>
    </dgm:pt>
    <dgm:pt modelId="{1FE4A02F-6FF0-43CB-8794-0D5FE9B27F96}" type="pres">
      <dgm:prSet presAssocID="{64455E09-1E12-4E7D-8B30-B961A126104C}" presName="linear" presStyleCnt="0">
        <dgm:presLayoutVars>
          <dgm:animLvl val="lvl"/>
          <dgm:resizeHandles val="exact"/>
        </dgm:presLayoutVars>
      </dgm:prSet>
      <dgm:spPr/>
      <dgm:t>
        <a:bodyPr/>
        <a:lstStyle/>
        <a:p>
          <a:endParaRPr lang="en-GB"/>
        </a:p>
      </dgm:t>
    </dgm:pt>
    <dgm:pt modelId="{5A35FB19-C9DB-47A2-AA5E-C4D877090F3B}" type="pres">
      <dgm:prSet presAssocID="{CD6DCB19-CF50-4896-A8F2-0EF7CC6D53E5}" presName="parentText" presStyleLbl="node1" presStyleIdx="0" presStyleCnt="1">
        <dgm:presLayoutVars>
          <dgm:chMax val="0"/>
          <dgm:bulletEnabled val="1"/>
        </dgm:presLayoutVars>
      </dgm:prSet>
      <dgm:spPr/>
      <dgm:t>
        <a:bodyPr/>
        <a:lstStyle/>
        <a:p>
          <a:endParaRPr lang="en-GB"/>
        </a:p>
      </dgm:t>
    </dgm:pt>
  </dgm:ptLst>
  <dgm:cxnLst>
    <dgm:cxn modelId="{1F4D7D09-1841-439B-A071-225F59443A2A}" srcId="{64455E09-1E12-4E7D-8B30-B961A126104C}" destId="{CD6DCB19-CF50-4896-A8F2-0EF7CC6D53E5}" srcOrd="0" destOrd="0" parTransId="{3EC0FC58-EA31-4D57-B78D-C3A4CF3DD4E4}" sibTransId="{86CC1AEA-5A5C-4F2C-B820-E087250DB63B}"/>
    <dgm:cxn modelId="{80AA985E-DF41-4FEB-A3C8-BC448DF3568F}" type="presOf" srcId="{CD6DCB19-CF50-4896-A8F2-0EF7CC6D53E5}" destId="{5A35FB19-C9DB-47A2-AA5E-C4D877090F3B}" srcOrd="0" destOrd="0" presId="urn:microsoft.com/office/officeart/2005/8/layout/vList2"/>
    <dgm:cxn modelId="{419E5178-2A40-428A-A37D-215A866AB472}" type="presOf" srcId="{64455E09-1E12-4E7D-8B30-B961A126104C}" destId="{1FE4A02F-6FF0-43CB-8794-0D5FE9B27F96}" srcOrd="0" destOrd="0" presId="urn:microsoft.com/office/officeart/2005/8/layout/vList2"/>
    <dgm:cxn modelId="{2D1FF8F7-6558-454A-9B39-F5E3ACDB4437}" type="presParOf" srcId="{1FE4A02F-6FF0-43CB-8794-0D5FE9B27F96}" destId="{5A35FB19-C9DB-47A2-AA5E-C4D877090F3B}"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E3EB71-97C6-46C1-8B47-5DD6228A08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1DD9401-6C22-4571-AF03-B5E1D2EC094E}">
      <dgm:prSet>
        <dgm:style>
          <a:lnRef idx="0">
            <a:schemeClr val="accent1"/>
          </a:lnRef>
          <a:fillRef idx="3">
            <a:schemeClr val="accent1"/>
          </a:fillRef>
          <a:effectRef idx="3">
            <a:schemeClr val="accent1"/>
          </a:effectRef>
          <a:fontRef idx="minor">
            <a:schemeClr val="lt1"/>
          </a:fontRef>
        </dgm:style>
      </dgm:prSet>
      <dgm:spPr/>
      <dgm:t>
        <a:bodyPr/>
        <a:lstStyle/>
        <a:p>
          <a:pPr algn="ctr" rtl="0"/>
          <a:r>
            <a:rPr lang="en-GB" b="1" dirty="0">
              <a:latin typeface="Arial" pitchFamily="34" charset="0"/>
              <a:cs typeface="Arial" pitchFamily="34" charset="0"/>
            </a:rPr>
            <a:t>CONFIRMING FIXTURES</a:t>
          </a:r>
        </a:p>
      </dgm:t>
    </dgm:pt>
    <dgm:pt modelId="{77898FCD-5959-43ED-9AAE-DA0BDBC17FD9}" type="parTrans" cxnId="{4EB16ABF-CE87-4CDD-8311-C0E8B1AC1FE2}">
      <dgm:prSet/>
      <dgm:spPr/>
      <dgm:t>
        <a:bodyPr/>
        <a:lstStyle/>
        <a:p>
          <a:endParaRPr lang="en-GB"/>
        </a:p>
      </dgm:t>
    </dgm:pt>
    <dgm:pt modelId="{12210369-AD68-465E-AD31-CF55CEEA74B8}" type="sibTrans" cxnId="{4EB16ABF-CE87-4CDD-8311-C0E8B1AC1FE2}">
      <dgm:prSet/>
      <dgm:spPr/>
      <dgm:t>
        <a:bodyPr/>
        <a:lstStyle/>
        <a:p>
          <a:endParaRPr lang="en-GB"/>
        </a:p>
      </dgm:t>
    </dgm:pt>
    <dgm:pt modelId="{AEC10674-C677-4993-9C6C-5AD32F4D3F55}" type="pres">
      <dgm:prSet presAssocID="{7BE3EB71-97C6-46C1-8B47-5DD6228A0895}" presName="linear" presStyleCnt="0">
        <dgm:presLayoutVars>
          <dgm:animLvl val="lvl"/>
          <dgm:resizeHandles val="exact"/>
        </dgm:presLayoutVars>
      </dgm:prSet>
      <dgm:spPr/>
      <dgm:t>
        <a:bodyPr/>
        <a:lstStyle/>
        <a:p>
          <a:endParaRPr lang="en-GB"/>
        </a:p>
      </dgm:t>
    </dgm:pt>
    <dgm:pt modelId="{B5451860-515A-4141-84E3-439F7F267FCA}" type="pres">
      <dgm:prSet presAssocID="{E1DD9401-6C22-4571-AF03-B5E1D2EC094E}" presName="parentText" presStyleLbl="node1" presStyleIdx="0" presStyleCnt="1">
        <dgm:presLayoutVars>
          <dgm:chMax val="0"/>
          <dgm:bulletEnabled val="1"/>
        </dgm:presLayoutVars>
      </dgm:prSet>
      <dgm:spPr/>
      <dgm:t>
        <a:bodyPr/>
        <a:lstStyle/>
        <a:p>
          <a:endParaRPr lang="en-GB"/>
        </a:p>
      </dgm:t>
    </dgm:pt>
  </dgm:ptLst>
  <dgm:cxnLst>
    <dgm:cxn modelId="{1742E3EB-F0D9-45B0-BB93-B951EA3E6C60}" type="presOf" srcId="{7BE3EB71-97C6-46C1-8B47-5DD6228A0895}" destId="{AEC10674-C677-4993-9C6C-5AD32F4D3F55}" srcOrd="0" destOrd="0" presId="urn:microsoft.com/office/officeart/2005/8/layout/vList2"/>
    <dgm:cxn modelId="{4EB16ABF-CE87-4CDD-8311-C0E8B1AC1FE2}" srcId="{7BE3EB71-97C6-46C1-8B47-5DD6228A0895}" destId="{E1DD9401-6C22-4571-AF03-B5E1D2EC094E}" srcOrd="0" destOrd="0" parTransId="{77898FCD-5959-43ED-9AAE-DA0BDBC17FD9}" sibTransId="{12210369-AD68-465E-AD31-CF55CEEA74B8}"/>
    <dgm:cxn modelId="{E7C75144-18C6-4548-AE3A-1A5C3477FE7B}" type="presOf" srcId="{E1DD9401-6C22-4571-AF03-B5E1D2EC094E}" destId="{B5451860-515A-4141-84E3-439F7F267FCA}" srcOrd="0" destOrd="0" presId="urn:microsoft.com/office/officeart/2005/8/layout/vList2"/>
    <dgm:cxn modelId="{CF39D652-AFDE-422F-9EAA-F7DDC97CC837}" type="presParOf" srcId="{AEC10674-C677-4993-9C6C-5AD32F4D3F55}" destId="{B5451860-515A-4141-84E3-439F7F267FC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0A9A82-9ECB-4B87-9556-429FDD62AF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02D248D-27B0-44CD-92AA-31DBEDEF81C1}">
      <dgm:prSet>
        <dgm:style>
          <a:lnRef idx="0">
            <a:schemeClr val="accent1"/>
          </a:lnRef>
          <a:fillRef idx="3">
            <a:schemeClr val="accent1"/>
          </a:fillRef>
          <a:effectRef idx="3">
            <a:schemeClr val="accent1"/>
          </a:effectRef>
          <a:fontRef idx="minor">
            <a:schemeClr val="lt1"/>
          </a:fontRef>
        </dgm:style>
      </dgm:prSet>
      <dgm:spPr/>
      <dgm:t>
        <a:bodyPr/>
        <a:lstStyle/>
        <a:p>
          <a:pPr algn="ctr" rtl="0"/>
          <a:r>
            <a:rPr lang="en-GB" b="1" dirty="0">
              <a:latin typeface="Arial" pitchFamily="34" charset="0"/>
              <a:cs typeface="Arial" pitchFamily="34" charset="0"/>
            </a:rPr>
            <a:t>RESULTS</a:t>
          </a:r>
        </a:p>
      </dgm:t>
    </dgm:pt>
    <dgm:pt modelId="{32367719-2DAB-401D-AFC3-E00BCB1F6480}" type="parTrans" cxnId="{10CAAA76-1764-40DF-8EA1-1BD54E07D584}">
      <dgm:prSet/>
      <dgm:spPr/>
      <dgm:t>
        <a:bodyPr/>
        <a:lstStyle/>
        <a:p>
          <a:endParaRPr lang="en-GB"/>
        </a:p>
      </dgm:t>
    </dgm:pt>
    <dgm:pt modelId="{FEE4C976-F2AE-440D-82BF-3664EA58B016}" type="sibTrans" cxnId="{10CAAA76-1764-40DF-8EA1-1BD54E07D584}">
      <dgm:prSet/>
      <dgm:spPr/>
      <dgm:t>
        <a:bodyPr/>
        <a:lstStyle/>
        <a:p>
          <a:endParaRPr lang="en-GB"/>
        </a:p>
      </dgm:t>
    </dgm:pt>
    <dgm:pt modelId="{C83D277F-F222-473A-982C-03DB638D7541}" type="pres">
      <dgm:prSet presAssocID="{3F0A9A82-9ECB-4B87-9556-429FDD62AF04}" presName="linear" presStyleCnt="0">
        <dgm:presLayoutVars>
          <dgm:animLvl val="lvl"/>
          <dgm:resizeHandles val="exact"/>
        </dgm:presLayoutVars>
      </dgm:prSet>
      <dgm:spPr/>
      <dgm:t>
        <a:bodyPr/>
        <a:lstStyle/>
        <a:p>
          <a:endParaRPr lang="en-GB"/>
        </a:p>
      </dgm:t>
    </dgm:pt>
    <dgm:pt modelId="{C8143474-8596-410B-9600-372D840389F8}" type="pres">
      <dgm:prSet presAssocID="{E02D248D-27B0-44CD-92AA-31DBEDEF81C1}" presName="parentText" presStyleLbl="node1" presStyleIdx="0" presStyleCnt="1">
        <dgm:presLayoutVars>
          <dgm:chMax val="0"/>
          <dgm:bulletEnabled val="1"/>
        </dgm:presLayoutVars>
      </dgm:prSet>
      <dgm:spPr/>
      <dgm:t>
        <a:bodyPr/>
        <a:lstStyle/>
        <a:p>
          <a:endParaRPr lang="en-GB"/>
        </a:p>
      </dgm:t>
    </dgm:pt>
  </dgm:ptLst>
  <dgm:cxnLst>
    <dgm:cxn modelId="{10CAAA76-1764-40DF-8EA1-1BD54E07D584}" srcId="{3F0A9A82-9ECB-4B87-9556-429FDD62AF04}" destId="{E02D248D-27B0-44CD-92AA-31DBEDEF81C1}" srcOrd="0" destOrd="0" parTransId="{32367719-2DAB-401D-AFC3-E00BCB1F6480}" sibTransId="{FEE4C976-F2AE-440D-82BF-3664EA58B016}"/>
    <dgm:cxn modelId="{7458620B-A1FD-4462-8E3D-7E35D0F414AD}" type="presOf" srcId="{E02D248D-27B0-44CD-92AA-31DBEDEF81C1}" destId="{C8143474-8596-410B-9600-372D840389F8}" srcOrd="0" destOrd="0" presId="urn:microsoft.com/office/officeart/2005/8/layout/vList2"/>
    <dgm:cxn modelId="{4E2749D4-ED8A-434C-B09D-0F50817C0FDE}" type="presOf" srcId="{3F0A9A82-9ECB-4B87-9556-429FDD62AF04}" destId="{C83D277F-F222-473A-982C-03DB638D7541}" srcOrd="0" destOrd="0" presId="urn:microsoft.com/office/officeart/2005/8/layout/vList2"/>
    <dgm:cxn modelId="{80A2EC93-A76A-4EA1-9785-C4F83625CB87}" type="presParOf" srcId="{C83D277F-F222-473A-982C-03DB638D7541}" destId="{C8143474-8596-410B-9600-372D840389F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36E7C5-4785-4BDA-A4A1-6B52A0C19B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553B014-64B4-42B0-8A3E-0B317B811D12}">
      <dgm:prSet custT="1">
        <dgm:style>
          <a:lnRef idx="0">
            <a:schemeClr val="accent1"/>
          </a:lnRef>
          <a:fillRef idx="3">
            <a:schemeClr val="accent1"/>
          </a:fillRef>
          <a:effectRef idx="3">
            <a:schemeClr val="accent1"/>
          </a:effectRef>
          <a:fontRef idx="minor">
            <a:schemeClr val="lt1"/>
          </a:fontRef>
        </dgm:style>
      </dgm:prSet>
      <dgm:spPr/>
      <dgm:t>
        <a:bodyPr/>
        <a:lstStyle/>
        <a:p>
          <a:pPr algn="ctr" rtl="0"/>
          <a:r>
            <a:rPr lang="en-GB" sz="3600" b="1" dirty="0">
              <a:latin typeface="Arial" pitchFamily="34" charset="0"/>
              <a:cs typeface="Arial" pitchFamily="34" charset="0"/>
            </a:rPr>
            <a:t>ONLINE MATCH REPORT FORMS</a:t>
          </a:r>
        </a:p>
      </dgm:t>
    </dgm:pt>
    <dgm:pt modelId="{82DD9D35-861C-4D55-9094-FEC30B89DC8F}" type="parTrans" cxnId="{2BB6D365-4CEB-4D0D-8376-6CFA1B4A5916}">
      <dgm:prSet/>
      <dgm:spPr/>
      <dgm:t>
        <a:bodyPr/>
        <a:lstStyle/>
        <a:p>
          <a:endParaRPr lang="en-GB"/>
        </a:p>
      </dgm:t>
    </dgm:pt>
    <dgm:pt modelId="{6EBEA6A6-4107-4BC3-AAEA-3CA8B9A5F2A8}" type="sibTrans" cxnId="{2BB6D365-4CEB-4D0D-8376-6CFA1B4A5916}">
      <dgm:prSet/>
      <dgm:spPr/>
      <dgm:t>
        <a:bodyPr/>
        <a:lstStyle/>
        <a:p>
          <a:endParaRPr lang="en-GB"/>
        </a:p>
      </dgm:t>
    </dgm:pt>
    <dgm:pt modelId="{0A5AB39F-AF41-46C2-9504-AD567658761C}" type="pres">
      <dgm:prSet presAssocID="{2336E7C5-4785-4BDA-A4A1-6B52A0C19B93}" presName="linear" presStyleCnt="0">
        <dgm:presLayoutVars>
          <dgm:animLvl val="lvl"/>
          <dgm:resizeHandles val="exact"/>
        </dgm:presLayoutVars>
      </dgm:prSet>
      <dgm:spPr/>
      <dgm:t>
        <a:bodyPr/>
        <a:lstStyle/>
        <a:p>
          <a:endParaRPr lang="en-GB"/>
        </a:p>
      </dgm:t>
    </dgm:pt>
    <dgm:pt modelId="{68F38381-DFE0-473A-B0D4-073FF97418DC}" type="pres">
      <dgm:prSet presAssocID="{9553B014-64B4-42B0-8A3E-0B317B811D12}" presName="parentText" presStyleLbl="node1" presStyleIdx="0" presStyleCnt="1" custLinFactNeighborX="-76873" custLinFactNeighborY="-11106">
        <dgm:presLayoutVars>
          <dgm:chMax val="0"/>
          <dgm:bulletEnabled val="1"/>
        </dgm:presLayoutVars>
      </dgm:prSet>
      <dgm:spPr/>
      <dgm:t>
        <a:bodyPr/>
        <a:lstStyle/>
        <a:p>
          <a:endParaRPr lang="en-GB"/>
        </a:p>
      </dgm:t>
    </dgm:pt>
  </dgm:ptLst>
  <dgm:cxnLst>
    <dgm:cxn modelId="{2BB6D365-4CEB-4D0D-8376-6CFA1B4A5916}" srcId="{2336E7C5-4785-4BDA-A4A1-6B52A0C19B93}" destId="{9553B014-64B4-42B0-8A3E-0B317B811D12}" srcOrd="0" destOrd="0" parTransId="{82DD9D35-861C-4D55-9094-FEC30B89DC8F}" sibTransId="{6EBEA6A6-4107-4BC3-AAEA-3CA8B9A5F2A8}"/>
    <dgm:cxn modelId="{B7BD47F3-67BE-4802-AEF6-C0859544918D}" type="presOf" srcId="{9553B014-64B4-42B0-8A3E-0B317B811D12}" destId="{68F38381-DFE0-473A-B0D4-073FF97418DC}" srcOrd="0" destOrd="0" presId="urn:microsoft.com/office/officeart/2005/8/layout/vList2"/>
    <dgm:cxn modelId="{47474F63-5B84-4B66-9849-D72AAB4C5F4A}" type="presOf" srcId="{2336E7C5-4785-4BDA-A4A1-6B52A0C19B93}" destId="{0A5AB39F-AF41-46C2-9504-AD567658761C}" srcOrd="0" destOrd="0" presId="urn:microsoft.com/office/officeart/2005/8/layout/vList2"/>
    <dgm:cxn modelId="{5E5279FD-5383-45E8-BEDF-39F600693B6C}" type="presParOf" srcId="{0A5AB39F-AF41-46C2-9504-AD567658761C}" destId="{68F38381-DFE0-473A-B0D4-073FF97418D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F625661-33C6-4C9D-8AB5-88EE3AD47F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FD92B33-25E1-47C0-88FD-509A083D17A7}">
      <dgm:prSet>
        <dgm:style>
          <a:lnRef idx="0">
            <a:schemeClr val="accent1"/>
          </a:lnRef>
          <a:fillRef idx="3">
            <a:schemeClr val="accent1"/>
          </a:fillRef>
          <a:effectRef idx="3">
            <a:schemeClr val="accent1"/>
          </a:effectRef>
          <a:fontRef idx="minor">
            <a:schemeClr val="lt1"/>
          </a:fontRef>
        </dgm:style>
      </dgm:prSet>
      <dgm:spPr/>
      <dgm:t>
        <a:bodyPr/>
        <a:lstStyle/>
        <a:p>
          <a:pPr algn="ctr" rtl="0"/>
          <a:r>
            <a:rPr lang="en-GB" b="1" dirty="0">
              <a:latin typeface="Arial" pitchFamily="34" charset="0"/>
              <a:cs typeface="Arial" pitchFamily="34" charset="0"/>
            </a:rPr>
            <a:t>CUP COMPETITION’S</a:t>
          </a:r>
        </a:p>
      </dgm:t>
    </dgm:pt>
    <dgm:pt modelId="{F75DBBE1-3448-4B74-A08D-F719F63AF98B}" type="parTrans" cxnId="{F9D45254-EB17-461E-A462-28FFDAF6282B}">
      <dgm:prSet/>
      <dgm:spPr/>
      <dgm:t>
        <a:bodyPr/>
        <a:lstStyle/>
        <a:p>
          <a:endParaRPr lang="en-GB"/>
        </a:p>
      </dgm:t>
    </dgm:pt>
    <dgm:pt modelId="{141044AD-FE9B-4FBB-8D8C-754E77185167}" type="sibTrans" cxnId="{F9D45254-EB17-461E-A462-28FFDAF6282B}">
      <dgm:prSet/>
      <dgm:spPr/>
      <dgm:t>
        <a:bodyPr/>
        <a:lstStyle/>
        <a:p>
          <a:endParaRPr lang="en-GB"/>
        </a:p>
      </dgm:t>
    </dgm:pt>
    <dgm:pt modelId="{5066B1B3-21F8-4FFD-B09E-EBB31F989DFF}" type="pres">
      <dgm:prSet presAssocID="{CF625661-33C6-4C9D-8AB5-88EE3AD47FB6}" presName="linear" presStyleCnt="0">
        <dgm:presLayoutVars>
          <dgm:animLvl val="lvl"/>
          <dgm:resizeHandles val="exact"/>
        </dgm:presLayoutVars>
      </dgm:prSet>
      <dgm:spPr/>
      <dgm:t>
        <a:bodyPr/>
        <a:lstStyle/>
        <a:p>
          <a:endParaRPr lang="en-GB"/>
        </a:p>
      </dgm:t>
    </dgm:pt>
    <dgm:pt modelId="{E123DEF3-19F6-485E-B4D0-905296B74ECA}" type="pres">
      <dgm:prSet presAssocID="{0FD92B33-25E1-47C0-88FD-509A083D17A7}" presName="parentText" presStyleLbl="node1" presStyleIdx="0" presStyleCnt="1">
        <dgm:presLayoutVars>
          <dgm:chMax val="0"/>
          <dgm:bulletEnabled val="1"/>
        </dgm:presLayoutVars>
      </dgm:prSet>
      <dgm:spPr/>
      <dgm:t>
        <a:bodyPr/>
        <a:lstStyle/>
        <a:p>
          <a:endParaRPr lang="en-GB"/>
        </a:p>
      </dgm:t>
    </dgm:pt>
  </dgm:ptLst>
  <dgm:cxnLst>
    <dgm:cxn modelId="{F9D45254-EB17-461E-A462-28FFDAF6282B}" srcId="{CF625661-33C6-4C9D-8AB5-88EE3AD47FB6}" destId="{0FD92B33-25E1-47C0-88FD-509A083D17A7}" srcOrd="0" destOrd="0" parTransId="{F75DBBE1-3448-4B74-A08D-F719F63AF98B}" sibTransId="{141044AD-FE9B-4FBB-8D8C-754E77185167}"/>
    <dgm:cxn modelId="{3295D536-FB05-446A-BC70-D4A4733C60AC}" type="presOf" srcId="{0FD92B33-25E1-47C0-88FD-509A083D17A7}" destId="{E123DEF3-19F6-485E-B4D0-905296B74ECA}" srcOrd="0" destOrd="0" presId="urn:microsoft.com/office/officeart/2005/8/layout/vList2"/>
    <dgm:cxn modelId="{D64D997D-8FEF-4D65-A9BE-C9895E35CEE8}" type="presOf" srcId="{CF625661-33C6-4C9D-8AB5-88EE3AD47FB6}" destId="{5066B1B3-21F8-4FFD-B09E-EBB31F989DFF}" srcOrd="0" destOrd="0" presId="urn:microsoft.com/office/officeart/2005/8/layout/vList2"/>
    <dgm:cxn modelId="{4DC90869-25D7-4EE2-8FAF-31A25699A82B}" type="presParOf" srcId="{5066B1B3-21F8-4FFD-B09E-EBB31F989DFF}" destId="{E123DEF3-19F6-485E-B4D0-905296B74EC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41C7AFC-8DA7-4A9D-AD13-39B9CDB750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4424CCA-07D0-4D9D-A807-1049082C71F6}">
      <dgm:prSet custT="1">
        <dgm:style>
          <a:lnRef idx="0">
            <a:schemeClr val="accent1"/>
          </a:lnRef>
          <a:fillRef idx="3">
            <a:schemeClr val="accent1"/>
          </a:fillRef>
          <a:effectRef idx="3">
            <a:schemeClr val="accent1"/>
          </a:effectRef>
          <a:fontRef idx="minor">
            <a:schemeClr val="lt1"/>
          </a:fontRef>
        </dgm:style>
      </dgm:prSet>
      <dgm:spPr/>
      <dgm:t>
        <a:bodyPr>
          <a:scene3d>
            <a:camera prst="orthographicFront">
              <a:rot lat="0" lon="900000" rev="0"/>
            </a:camera>
            <a:lightRig rig="threePt" dir="t"/>
          </a:scene3d>
        </a:bodyPr>
        <a:lstStyle/>
        <a:p>
          <a:pPr algn="ctr" rtl="0"/>
          <a:r>
            <a:rPr lang="en-GB" sz="4700" b="1" dirty="0">
              <a:latin typeface="Arial" pitchFamily="34" charset="0"/>
              <a:cs typeface="Arial" pitchFamily="34" charset="0"/>
            </a:rPr>
            <a:t>REFEREES</a:t>
          </a:r>
        </a:p>
      </dgm:t>
    </dgm:pt>
    <dgm:pt modelId="{881C5FDB-DFA2-4EF7-AC86-006EF308AC90}" type="parTrans" cxnId="{A3A6608C-DF92-43D5-AA1B-34E8C5F30093}">
      <dgm:prSet/>
      <dgm:spPr/>
      <dgm:t>
        <a:bodyPr/>
        <a:lstStyle/>
        <a:p>
          <a:endParaRPr lang="en-GB"/>
        </a:p>
      </dgm:t>
    </dgm:pt>
    <dgm:pt modelId="{7C203976-0BE9-48DA-B746-4B443430E7F5}" type="sibTrans" cxnId="{A3A6608C-DF92-43D5-AA1B-34E8C5F30093}">
      <dgm:prSet/>
      <dgm:spPr/>
      <dgm:t>
        <a:bodyPr/>
        <a:lstStyle/>
        <a:p>
          <a:endParaRPr lang="en-GB"/>
        </a:p>
      </dgm:t>
    </dgm:pt>
    <dgm:pt modelId="{C96447DC-13ED-4197-984D-C3FA9EAE6867}" type="pres">
      <dgm:prSet presAssocID="{B41C7AFC-8DA7-4A9D-AD13-39B9CDB750B6}" presName="linear" presStyleCnt="0">
        <dgm:presLayoutVars>
          <dgm:animLvl val="lvl"/>
          <dgm:resizeHandles val="exact"/>
        </dgm:presLayoutVars>
      </dgm:prSet>
      <dgm:spPr/>
      <dgm:t>
        <a:bodyPr/>
        <a:lstStyle/>
        <a:p>
          <a:endParaRPr lang="en-GB"/>
        </a:p>
      </dgm:t>
    </dgm:pt>
    <dgm:pt modelId="{38D6EB6E-4D83-4D39-BE64-DC56E835D57E}" type="pres">
      <dgm:prSet presAssocID="{04424CCA-07D0-4D9D-A807-1049082C71F6}" presName="parentText" presStyleLbl="node1" presStyleIdx="0" presStyleCnt="1">
        <dgm:presLayoutVars>
          <dgm:chMax val="0"/>
          <dgm:bulletEnabled val="1"/>
        </dgm:presLayoutVars>
      </dgm:prSet>
      <dgm:spPr/>
      <dgm:t>
        <a:bodyPr/>
        <a:lstStyle/>
        <a:p>
          <a:endParaRPr lang="en-GB"/>
        </a:p>
      </dgm:t>
    </dgm:pt>
  </dgm:ptLst>
  <dgm:cxnLst>
    <dgm:cxn modelId="{D571B603-1853-4D21-A703-9EDECDA446E0}" type="presOf" srcId="{B41C7AFC-8DA7-4A9D-AD13-39B9CDB750B6}" destId="{C96447DC-13ED-4197-984D-C3FA9EAE6867}" srcOrd="0" destOrd="0" presId="urn:microsoft.com/office/officeart/2005/8/layout/vList2"/>
    <dgm:cxn modelId="{7C0A0325-A98F-4FCD-AFED-C8F2321BF2CC}" type="presOf" srcId="{04424CCA-07D0-4D9D-A807-1049082C71F6}" destId="{38D6EB6E-4D83-4D39-BE64-DC56E835D57E}" srcOrd="0" destOrd="0" presId="urn:microsoft.com/office/officeart/2005/8/layout/vList2"/>
    <dgm:cxn modelId="{A3A6608C-DF92-43D5-AA1B-34E8C5F30093}" srcId="{B41C7AFC-8DA7-4A9D-AD13-39B9CDB750B6}" destId="{04424CCA-07D0-4D9D-A807-1049082C71F6}" srcOrd="0" destOrd="0" parTransId="{881C5FDB-DFA2-4EF7-AC86-006EF308AC90}" sibTransId="{7C203976-0BE9-48DA-B746-4B443430E7F5}"/>
    <dgm:cxn modelId="{0883B432-85DC-4A98-B866-F44247A55034}" type="presParOf" srcId="{C96447DC-13ED-4197-984D-C3FA9EAE6867}" destId="{38D6EB6E-4D83-4D39-BE64-DC56E835D57E}"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DD16D0D-63E1-4F14-ABC6-705105395C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A3A32B4-743D-4293-95A6-68BCDF800FF9}">
      <dgm:prSet>
        <dgm:style>
          <a:lnRef idx="0">
            <a:schemeClr val="accent1"/>
          </a:lnRef>
          <a:fillRef idx="3">
            <a:schemeClr val="accent1"/>
          </a:fillRef>
          <a:effectRef idx="3">
            <a:schemeClr val="accent1"/>
          </a:effectRef>
          <a:fontRef idx="minor">
            <a:schemeClr val="lt1"/>
          </a:fontRef>
        </dgm:style>
      </dgm:prSet>
      <dgm:spPr/>
      <dgm:t>
        <a:bodyPr/>
        <a:lstStyle/>
        <a:p>
          <a:pPr algn="ctr" rtl="0"/>
          <a:r>
            <a:rPr lang="en-GB" b="1" dirty="0">
              <a:latin typeface="Arial" pitchFamily="34" charset="0"/>
              <a:cs typeface="Arial" pitchFamily="34" charset="0"/>
            </a:rPr>
            <a:t>TOURS</a:t>
          </a:r>
        </a:p>
      </dgm:t>
    </dgm:pt>
    <dgm:pt modelId="{D2F30118-DAEB-42F9-8D79-98F2E1F86EC4}" type="parTrans" cxnId="{A5E11A9F-ECA7-4D69-95B4-06C604896403}">
      <dgm:prSet/>
      <dgm:spPr/>
      <dgm:t>
        <a:bodyPr/>
        <a:lstStyle/>
        <a:p>
          <a:endParaRPr lang="en-GB"/>
        </a:p>
      </dgm:t>
    </dgm:pt>
    <dgm:pt modelId="{E0C5BC3A-2014-4D81-8C18-1347A6B3F5EC}" type="sibTrans" cxnId="{A5E11A9F-ECA7-4D69-95B4-06C604896403}">
      <dgm:prSet/>
      <dgm:spPr/>
      <dgm:t>
        <a:bodyPr/>
        <a:lstStyle/>
        <a:p>
          <a:endParaRPr lang="en-GB"/>
        </a:p>
      </dgm:t>
    </dgm:pt>
    <dgm:pt modelId="{32889522-A0BD-4694-ABBE-BAA05FD64F55}" type="pres">
      <dgm:prSet presAssocID="{9DD16D0D-63E1-4F14-ABC6-705105395C3D}" presName="linear" presStyleCnt="0">
        <dgm:presLayoutVars>
          <dgm:animLvl val="lvl"/>
          <dgm:resizeHandles val="exact"/>
        </dgm:presLayoutVars>
      </dgm:prSet>
      <dgm:spPr/>
      <dgm:t>
        <a:bodyPr/>
        <a:lstStyle/>
        <a:p>
          <a:endParaRPr lang="en-GB"/>
        </a:p>
      </dgm:t>
    </dgm:pt>
    <dgm:pt modelId="{7438BA30-BCF5-4914-8060-A4FFC07D6B49}" type="pres">
      <dgm:prSet presAssocID="{2A3A32B4-743D-4293-95A6-68BCDF800FF9}" presName="parentText" presStyleLbl="node1" presStyleIdx="0" presStyleCnt="1" custLinFactNeighborX="-749" custLinFactNeighborY="4284">
        <dgm:presLayoutVars>
          <dgm:chMax val="0"/>
          <dgm:bulletEnabled val="1"/>
        </dgm:presLayoutVars>
      </dgm:prSet>
      <dgm:spPr/>
      <dgm:t>
        <a:bodyPr/>
        <a:lstStyle/>
        <a:p>
          <a:endParaRPr lang="en-GB"/>
        </a:p>
      </dgm:t>
    </dgm:pt>
  </dgm:ptLst>
  <dgm:cxnLst>
    <dgm:cxn modelId="{E8660C77-D7C5-4D87-9967-599AFFC93D30}" type="presOf" srcId="{9DD16D0D-63E1-4F14-ABC6-705105395C3D}" destId="{32889522-A0BD-4694-ABBE-BAA05FD64F55}" srcOrd="0" destOrd="0" presId="urn:microsoft.com/office/officeart/2005/8/layout/vList2"/>
    <dgm:cxn modelId="{A5E11A9F-ECA7-4D69-95B4-06C604896403}" srcId="{9DD16D0D-63E1-4F14-ABC6-705105395C3D}" destId="{2A3A32B4-743D-4293-95A6-68BCDF800FF9}" srcOrd="0" destOrd="0" parTransId="{D2F30118-DAEB-42F9-8D79-98F2E1F86EC4}" sibTransId="{E0C5BC3A-2014-4D81-8C18-1347A6B3F5EC}"/>
    <dgm:cxn modelId="{D8C5E591-5909-44DC-87E6-0A6ED6369B25}" type="presOf" srcId="{2A3A32B4-743D-4293-95A6-68BCDF800FF9}" destId="{7438BA30-BCF5-4914-8060-A4FFC07D6B49}" srcOrd="0" destOrd="0" presId="urn:microsoft.com/office/officeart/2005/8/layout/vList2"/>
    <dgm:cxn modelId="{14A69E43-2FB2-4688-B344-5DCD0C9A6D1F}" type="presParOf" srcId="{32889522-A0BD-4694-ABBE-BAA05FD64F55}" destId="{7438BA30-BCF5-4914-8060-A4FFC07D6B49}"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923894C-A22E-43E3-A632-074B6C4087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E722E67-F7A9-4D91-A2AA-B2EAEF7FEE3D}">
      <dgm:prSet>
        <dgm:style>
          <a:lnRef idx="0">
            <a:schemeClr val="accent1"/>
          </a:lnRef>
          <a:fillRef idx="3">
            <a:schemeClr val="accent1"/>
          </a:fillRef>
          <a:effectRef idx="3">
            <a:schemeClr val="accent1"/>
          </a:effectRef>
          <a:fontRef idx="minor">
            <a:schemeClr val="lt1"/>
          </a:fontRef>
        </dgm:style>
      </dgm:prSet>
      <dgm:spPr/>
      <dgm:t>
        <a:bodyPr/>
        <a:lstStyle/>
        <a:p>
          <a:pPr algn="l" rtl="0"/>
          <a:r>
            <a:rPr lang="en-GB" b="1" dirty="0">
              <a:latin typeface="Arial" pitchFamily="34" charset="0"/>
              <a:cs typeface="Arial" pitchFamily="34" charset="0"/>
            </a:rPr>
            <a:t>Keep up to-date</a:t>
          </a:r>
        </a:p>
      </dgm:t>
    </dgm:pt>
    <dgm:pt modelId="{E2149F9C-28CA-4D62-8018-0CAE8F864E65}" type="parTrans" cxnId="{22E689DC-DAC9-4608-A70E-9A2BB27686EE}">
      <dgm:prSet/>
      <dgm:spPr/>
      <dgm:t>
        <a:bodyPr/>
        <a:lstStyle/>
        <a:p>
          <a:endParaRPr lang="en-GB"/>
        </a:p>
      </dgm:t>
    </dgm:pt>
    <dgm:pt modelId="{D4F52B4C-ADF6-48AF-BFCF-622B1FE59922}" type="sibTrans" cxnId="{22E689DC-DAC9-4608-A70E-9A2BB27686EE}">
      <dgm:prSet/>
      <dgm:spPr/>
      <dgm:t>
        <a:bodyPr/>
        <a:lstStyle/>
        <a:p>
          <a:endParaRPr lang="en-GB"/>
        </a:p>
      </dgm:t>
    </dgm:pt>
    <dgm:pt modelId="{B7A81DFB-D9BE-4C1A-87A6-341DC879FAF3}" type="pres">
      <dgm:prSet presAssocID="{4923894C-A22E-43E3-A632-074B6C4087D2}" presName="linear" presStyleCnt="0">
        <dgm:presLayoutVars>
          <dgm:animLvl val="lvl"/>
          <dgm:resizeHandles val="exact"/>
        </dgm:presLayoutVars>
      </dgm:prSet>
      <dgm:spPr/>
      <dgm:t>
        <a:bodyPr/>
        <a:lstStyle/>
        <a:p>
          <a:endParaRPr lang="en-GB"/>
        </a:p>
      </dgm:t>
    </dgm:pt>
    <dgm:pt modelId="{5EE0D867-BC97-4F84-8E80-657D56A64CBC}" type="pres">
      <dgm:prSet presAssocID="{BE722E67-F7A9-4D91-A2AA-B2EAEF7FEE3D}" presName="parentText" presStyleLbl="node1" presStyleIdx="0" presStyleCnt="1">
        <dgm:presLayoutVars>
          <dgm:chMax val="0"/>
          <dgm:bulletEnabled val="1"/>
        </dgm:presLayoutVars>
      </dgm:prSet>
      <dgm:spPr/>
      <dgm:t>
        <a:bodyPr/>
        <a:lstStyle/>
        <a:p>
          <a:endParaRPr lang="en-GB"/>
        </a:p>
      </dgm:t>
    </dgm:pt>
  </dgm:ptLst>
  <dgm:cxnLst>
    <dgm:cxn modelId="{F234EDA9-E53E-4CC8-B136-FA3BF88C6CD8}" type="presOf" srcId="{4923894C-A22E-43E3-A632-074B6C4087D2}" destId="{B7A81DFB-D9BE-4C1A-87A6-341DC879FAF3}" srcOrd="0" destOrd="0" presId="urn:microsoft.com/office/officeart/2005/8/layout/vList2"/>
    <dgm:cxn modelId="{8EE3FDB2-13B7-4872-B16C-FB4BC3D7FE79}" type="presOf" srcId="{BE722E67-F7A9-4D91-A2AA-B2EAEF7FEE3D}" destId="{5EE0D867-BC97-4F84-8E80-657D56A64CBC}" srcOrd="0" destOrd="0" presId="urn:microsoft.com/office/officeart/2005/8/layout/vList2"/>
    <dgm:cxn modelId="{22E689DC-DAC9-4608-A70E-9A2BB27686EE}" srcId="{4923894C-A22E-43E3-A632-074B6C4087D2}" destId="{BE722E67-F7A9-4D91-A2AA-B2EAEF7FEE3D}" srcOrd="0" destOrd="0" parTransId="{E2149F9C-28CA-4D62-8018-0CAE8F864E65}" sibTransId="{D4F52B4C-ADF6-48AF-BFCF-622B1FE59922}"/>
    <dgm:cxn modelId="{01FBB976-FB37-48F5-BC00-9C8801DBC931}" type="presParOf" srcId="{B7A81DFB-D9BE-4C1A-87A6-341DC879FAF3}" destId="{5EE0D867-BC97-4F84-8E80-657D56A64CB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4164F-BB88-4159-9573-3F33B6FD5C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9D6E763-3753-429F-BB8E-248A07C0297F}">
      <dgm:prSet>
        <dgm:style>
          <a:lnRef idx="0">
            <a:schemeClr val="accent1"/>
          </a:lnRef>
          <a:fillRef idx="3">
            <a:schemeClr val="accent1"/>
          </a:fillRef>
          <a:effectRef idx="3">
            <a:schemeClr val="accent1"/>
          </a:effectRef>
          <a:fontRef idx="minor">
            <a:schemeClr val="lt1"/>
          </a:fontRef>
        </dgm:style>
      </dgm:prSet>
      <dgm:spPr/>
      <dgm:t>
        <a:bodyPr/>
        <a:lstStyle/>
        <a:p>
          <a:pPr algn="ctr" rtl="0"/>
          <a:r>
            <a:rPr lang="en-GB" b="1" u="sng" dirty="0">
              <a:latin typeface="Arial" pitchFamily="34" charset="0"/>
              <a:cs typeface="Arial" pitchFamily="34" charset="0"/>
            </a:rPr>
            <a:t>PLAYER REGISTRATIONS</a:t>
          </a:r>
          <a:endParaRPr lang="en-GB" b="1" dirty="0">
            <a:latin typeface="Arial" pitchFamily="34" charset="0"/>
            <a:cs typeface="Arial" pitchFamily="34" charset="0"/>
          </a:endParaRPr>
        </a:p>
      </dgm:t>
    </dgm:pt>
    <dgm:pt modelId="{849F9175-25F6-4EBF-A94F-BCC091084D04}" type="parTrans" cxnId="{B5740DC8-03BA-4E37-B834-1E47BAC7B88D}">
      <dgm:prSet/>
      <dgm:spPr/>
      <dgm:t>
        <a:bodyPr/>
        <a:lstStyle/>
        <a:p>
          <a:endParaRPr lang="en-GB"/>
        </a:p>
      </dgm:t>
    </dgm:pt>
    <dgm:pt modelId="{1A2E542E-B7A4-4AF0-B369-A93B7B87D8A8}" type="sibTrans" cxnId="{B5740DC8-03BA-4E37-B834-1E47BAC7B88D}">
      <dgm:prSet/>
      <dgm:spPr/>
      <dgm:t>
        <a:bodyPr/>
        <a:lstStyle/>
        <a:p>
          <a:endParaRPr lang="en-GB"/>
        </a:p>
      </dgm:t>
    </dgm:pt>
    <dgm:pt modelId="{8E8AC605-4884-411E-AC41-44DFE5F98CA5}" type="pres">
      <dgm:prSet presAssocID="{9284164F-BB88-4159-9573-3F33B6FD5CEF}" presName="linear" presStyleCnt="0">
        <dgm:presLayoutVars>
          <dgm:animLvl val="lvl"/>
          <dgm:resizeHandles val="exact"/>
        </dgm:presLayoutVars>
      </dgm:prSet>
      <dgm:spPr/>
      <dgm:t>
        <a:bodyPr/>
        <a:lstStyle/>
        <a:p>
          <a:endParaRPr lang="en-GB"/>
        </a:p>
      </dgm:t>
    </dgm:pt>
    <dgm:pt modelId="{BA2F10A5-3DDF-467F-BBD4-1A4138433A63}" type="pres">
      <dgm:prSet presAssocID="{D9D6E763-3753-429F-BB8E-248A07C0297F}" presName="parentText" presStyleLbl="node1" presStyleIdx="0" presStyleCnt="1" custLinFactNeighborX="-2499" custLinFactNeighborY="-2127">
        <dgm:presLayoutVars>
          <dgm:chMax val="0"/>
          <dgm:bulletEnabled val="1"/>
        </dgm:presLayoutVars>
      </dgm:prSet>
      <dgm:spPr/>
      <dgm:t>
        <a:bodyPr/>
        <a:lstStyle/>
        <a:p>
          <a:endParaRPr lang="en-GB"/>
        </a:p>
      </dgm:t>
    </dgm:pt>
  </dgm:ptLst>
  <dgm:cxnLst>
    <dgm:cxn modelId="{B5740DC8-03BA-4E37-B834-1E47BAC7B88D}" srcId="{9284164F-BB88-4159-9573-3F33B6FD5CEF}" destId="{D9D6E763-3753-429F-BB8E-248A07C0297F}" srcOrd="0" destOrd="0" parTransId="{849F9175-25F6-4EBF-A94F-BCC091084D04}" sibTransId="{1A2E542E-B7A4-4AF0-B369-A93B7B87D8A8}"/>
    <dgm:cxn modelId="{E920E4E4-0C44-49F4-9CAF-FD1CE505612B}" type="presOf" srcId="{9284164F-BB88-4159-9573-3F33B6FD5CEF}" destId="{8E8AC605-4884-411E-AC41-44DFE5F98CA5}" srcOrd="0" destOrd="0" presId="urn:microsoft.com/office/officeart/2005/8/layout/vList2"/>
    <dgm:cxn modelId="{BE0CBABA-3085-45CE-A1D2-A0BDC5391D90}" type="presOf" srcId="{D9D6E763-3753-429F-BB8E-248A07C0297F}" destId="{BA2F10A5-3DDF-467F-BBD4-1A4138433A63}" srcOrd="0" destOrd="0" presId="urn:microsoft.com/office/officeart/2005/8/layout/vList2"/>
    <dgm:cxn modelId="{E08AAA80-5836-4F8F-9DB7-F4FD4C8A21E3}" type="presParOf" srcId="{8E8AC605-4884-411E-AC41-44DFE5F98CA5}" destId="{BA2F10A5-3DDF-467F-BBD4-1A4138433A6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DD16D0D-63E1-4F14-ABC6-705105395C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A3A32B4-743D-4293-95A6-68BCDF800FF9}">
      <dgm:prSet>
        <dgm:style>
          <a:lnRef idx="0">
            <a:schemeClr val="accent1"/>
          </a:lnRef>
          <a:fillRef idx="3">
            <a:schemeClr val="accent1"/>
          </a:fillRef>
          <a:effectRef idx="3">
            <a:schemeClr val="accent1"/>
          </a:effectRef>
          <a:fontRef idx="minor">
            <a:schemeClr val="lt1"/>
          </a:fontRef>
        </dgm:style>
      </dgm:prSet>
      <dgm:spPr/>
      <dgm:t>
        <a:bodyPr/>
        <a:lstStyle/>
        <a:p>
          <a:pPr algn="l" rtl="0"/>
          <a:r>
            <a:rPr lang="en-GB" b="1" dirty="0">
              <a:latin typeface="Arial" pitchFamily="34" charset="0"/>
              <a:cs typeface="Arial" pitchFamily="34" charset="0"/>
            </a:rPr>
            <a:t>Summary: Manager Responsibilities</a:t>
          </a:r>
        </a:p>
      </dgm:t>
    </dgm:pt>
    <dgm:pt modelId="{D2F30118-DAEB-42F9-8D79-98F2E1F86EC4}" type="parTrans" cxnId="{A5E11A9F-ECA7-4D69-95B4-06C604896403}">
      <dgm:prSet/>
      <dgm:spPr/>
      <dgm:t>
        <a:bodyPr/>
        <a:lstStyle/>
        <a:p>
          <a:endParaRPr lang="en-GB"/>
        </a:p>
      </dgm:t>
    </dgm:pt>
    <dgm:pt modelId="{E0C5BC3A-2014-4D81-8C18-1347A6B3F5EC}" type="sibTrans" cxnId="{A5E11A9F-ECA7-4D69-95B4-06C604896403}">
      <dgm:prSet/>
      <dgm:spPr/>
      <dgm:t>
        <a:bodyPr/>
        <a:lstStyle/>
        <a:p>
          <a:endParaRPr lang="en-GB"/>
        </a:p>
      </dgm:t>
    </dgm:pt>
    <dgm:pt modelId="{32889522-A0BD-4694-ABBE-BAA05FD64F55}" type="pres">
      <dgm:prSet presAssocID="{9DD16D0D-63E1-4F14-ABC6-705105395C3D}" presName="linear" presStyleCnt="0">
        <dgm:presLayoutVars>
          <dgm:animLvl val="lvl"/>
          <dgm:resizeHandles val="exact"/>
        </dgm:presLayoutVars>
      </dgm:prSet>
      <dgm:spPr/>
      <dgm:t>
        <a:bodyPr/>
        <a:lstStyle/>
        <a:p>
          <a:endParaRPr lang="en-GB"/>
        </a:p>
      </dgm:t>
    </dgm:pt>
    <dgm:pt modelId="{7438BA30-BCF5-4914-8060-A4FFC07D6B49}" type="pres">
      <dgm:prSet presAssocID="{2A3A32B4-743D-4293-95A6-68BCDF800FF9}" presName="parentText" presStyleLbl="node1" presStyleIdx="0" presStyleCnt="1" custLinFactNeighborX="48999" custLinFactNeighborY="-30281">
        <dgm:presLayoutVars>
          <dgm:chMax val="0"/>
          <dgm:bulletEnabled val="1"/>
        </dgm:presLayoutVars>
      </dgm:prSet>
      <dgm:spPr/>
      <dgm:t>
        <a:bodyPr/>
        <a:lstStyle/>
        <a:p>
          <a:endParaRPr lang="en-GB"/>
        </a:p>
      </dgm:t>
    </dgm:pt>
  </dgm:ptLst>
  <dgm:cxnLst>
    <dgm:cxn modelId="{E8660C77-D7C5-4D87-9967-599AFFC93D30}" type="presOf" srcId="{9DD16D0D-63E1-4F14-ABC6-705105395C3D}" destId="{32889522-A0BD-4694-ABBE-BAA05FD64F55}" srcOrd="0" destOrd="0" presId="urn:microsoft.com/office/officeart/2005/8/layout/vList2"/>
    <dgm:cxn modelId="{A5E11A9F-ECA7-4D69-95B4-06C604896403}" srcId="{9DD16D0D-63E1-4F14-ABC6-705105395C3D}" destId="{2A3A32B4-743D-4293-95A6-68BCDF800FF9}" srcOrd="0" destOrd="0" parTransId="{D2F30118-DAEB-42F9-8D79-98F2E1F86EC4}" sibTransId="{E0C5BC3A-2014-4D81-8C18-1347A6B3F5EC}"/>
    <dgm:cxn modelId="{D8C5E591-5909-44DC-87E6-0A6ED6369B25}" type="presOf" srcId="{2A3A32B4-743D-4293-95A6-68BCDF800FF9}" destId="{7438BA30-BCF5-4914-8060-A4FFC07D6B49}" srcOrd="0" destOrd="0" presId="urn:microsoft.com/office/officeart/2005/8/layout/vList2"/>
    <dgm:cxn modelId="{14A69E43-2FB2-4688-B344-5DCD0C9A6D1F}" type="presParOf" srcId="{32889522-A0BD-4694-ABBE-BAA05FD64F55}" destId="{7438BA30-BCF5-4914-8060-A4FFC07D6B4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8BF6740-93C8-4D96-BF6E-1105A93129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1E5A5D2-7191-4328-BE78-6AFC15C6AACC}">
      <dgm:prSet/>
      <dgm:spPr/>
      <dgm:t>
        <a:bodyPr/>
        <a:lstStyle/>
        <a:p>
          <a:pPr algn="ctr" rtl="0"/>
          <a:r>
            <a:rPr lang="en-GB" dirty="0">
              <a:latin typeface="Arial" pitchFamily="34" charset="0"/>
              <a:cs typeface="Arial" pitchFamily="34" charset="0"/>
            </a:rPr>
            <a:t>Various?</a:t>
          </a:r>
        </a:p>
      </dgm:t>
    </dgm:pt>
    <dgm:pt modelId="{D25D89B1-D55D-403B-819F-DF49F5A94E62}" type="parTrans" cxnId="{6F0AAA7E-AD60-4073-BEAB-E1852DEFF135}">
      <dgm:prSet/>
      <dgm:spPr/>
      <dgm:t>
        <a:bodyPr/>
        <a:lstStyle/>
        <a:p>
          <a:endParaRPr lang="en-GB"/>
        </a:p>
      </dgm:t>
    </dgm:pt>
    <dgm:pt modelId="{A3585C80-FDF6-4EF1-AF55-3604440C786E}" type="sibTrans" cxnId="{6F0AAA7E-AD60-4073-BEAB-E1852DEFF135}">
      <dgm:prSet/>
      <dgm:spPr/>
      <dgm:t>
        <a:bodyPr/>
        <a:lstStyle/>
        <a:p>
          <a:endParaRPr lang="en-GB"/>
        </a:p>
      </dgm:t>
    </dgm:pt>
    <dgm:pt modelId="{A9143FAF-6975-4941-91B4-C9AF0AA3E47F}" type="pres">
      <dgm:prSet presAssocID="{58BF6740-93C8-4D96-BF6E-1105A931290E}" presName="linear" presStyleCnt="0">
        <dgm:presLayoutVars>
          <dgm:animLvl val="lvl"/>
          <dgm:resizeHandles val="exact"/>
        </dgm:presLayoutVars>
      </dgm:prSet>
      <dgm:spPr/>
      <dgm:t>
        <a:bodyPr/>
        <a:lstStyle/>
        <a:p>
          <a:endParaRPr lang="en-GB"/>
        </a:p>
      </dgm:t>
    </dgm:pt>
    <dgm:pt modelId="{411A3763-F939-4879-9909-9762F9D5AB22}" type="pres">
      <dgm:prSet presAssocID="{31E5A5D2-7191-4328-BE78-6AFC15C6AACC}" presName="parentText" presStyleLbl="node1" presStyleIdx="0" presStyleCnt="1" custScaleY="76322">
        <dgm:presLayoutVars>
          <dgm:chMax val="0"/>
          <dgm:bulletEnabled val="1"/>
        </dgm:presLayoutVars>
      </dgm:prSet>
      <dgm:spPr/>
      <dgm:t>
        <a:bodyPr/>
        <a:lstStyle/>
        <a:p>
          <a:endParaRPr lang="en-GB"/>
        </a:p>
      </dgm:t>
    </dgm:pt>
  </dgm:ptLst>
  <dgm:cxnLst>
    <dgm:cxn modelId="{AD9A0B41-2AA4-468F-BCF3-F22BEA78F66B}" type="presOf" srcId="{31E5A5D2-7191-4328-BE78-6AFC15C6AACC}" destId="{411A3763-F939-4879-9909-9762F9D5AB22}" srcOrd="0" destOrd="0" presId="urn:microsoft.com/office/officeart/2005/8/layout/vList2"/>
    <dgm:cxn modelId="{D5989143-322B-4560-96D0-4164CC8FBD14}" type="presOf" srcId="{58BF6740-93C8-4D96-BF6E-1105A931290E}" destId="{A9143FAF-6975-4941-91B4-C9AF0AA3E47F}" srcOrd="0" destOrd="0" presId="urn:microsoft.com/office/officeart/2005/8/layout/vList2"/>
    <dgm:cxn modelId="{6F0AAA7E-AD60-4073-BEAB-E1852DEFF135}" srcId="{58BF6740-93C8-4D96-BF6E-1105A931290E}" destId="{31E5A5D2-7191-4328-BE78-6AFC15C6AACC}" srcOrd="0" destOrd="0" parTransId="{D25D89B1-D55D-403B-819F-DF49F5A94E62}" sibTransId="{A3585C80-FDF6-4EF1-AF55-3604440C786E}"/>
    <dgm:cxn modelId="{F2A0F606-16B3-4240-8F8B-CF1EA02F59E4}" type="presParOf" srcId="{A9143FAF-6975-4941-91B4-C9AF0AA3E47F}" destId="{411A3763-F939-4879-9909-9762F9D5AB2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8BF6740-93C8-4D96-BF6E-1105A93129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1E5A5D2-7191-4328-BE78-6AFC15C6AACC}">
      <dgm:prSet/>
      <dgm:spPr/>
      <dgm:t>
        <a:bodyPr/>
        <a:lstStyle/>
        <a:p>
          <a:pPr algn="ctr" rtl="0"/>
          <a:r>
            <a:rPr lang="en-GB" dirty="0">
              <a:latin typeface="Arial" pitchFamily="34" charset="0"/>
              <a:cs typeface="Arial" pitchFamily="34" charset="0"/>
            </a:rPr>
            <a:t>Various?</a:t>
          </a:r>
        </a:p>
      </dgm:t>
    </dgm:pt>
    <dgm:pt modelId="{D25D89B1-D55D-403B-819F-DF49F5A94E62}" type="parTrans" cxnId="{6F0AAA7E-AD60-4073-BEAB-E1852DEFF135}">
      <dgm:prSet/>
      <dgm:spPr/>
      <dgm:t>
        <a:bodyPr/>
        <a:lstStyle/>
        <a:p>
          <a:endParaRPr lang="en-GB"/>
        </a:p>
      </dgm:t>
    </dgm:pt>
    <dgm:pt modelId="{A3585C80-FDF6-4EF1-AF55-3604440C786E}" type="sibTrans" cxnId="{6F0AAA7E-AD60-4073-BEAB-E1852DEFF135}">
      <dgm:prSet/>
      <dgm:spPr/>
      <dgm:t>
        <a:bodyPr/>
        <a:lstStyle/>
        <a:p>
          <a:endParaRPr lang="en-GB"/>
        </a:p>
      </dgm:t>
    </dgm:pt>
    <dgm:pt modelId="{A9143FAF-6975-4941-91B4-C9AF0AA3E47F}" type="pres">
      <dgm:prSet presAssocID="{58BF6740-93C8-4D96-BF6E-1105A931290E}" presName="linear" presStyleCnt="0">
        <dgm:presLayoutVars>
          <dgm:animLvl val="lvl"/>
          <dgm:resizeHandles val="exact"/>
        </dgm:presLayoutVars>
      </dgm:prSet>
      <dgm:spPr/>
      <dgm:t>
        <a:bodyPr/>
        <a:lstStyle/>
        <a:p>
          <a:endParaRPr lang="en-GB"/>
        </a:p>
      </dgm:t>
    </dgm:pt>
    <dgm:pt modelId="{411A3763-F939-4879-9909-9762F9D5AB22}" type="pres">
      <dgm:prSet presAssocID="{31E5A5D2-7191-4328-BE78-6AFC15C6AACC}" presName="parentText" presStyleLbl="node1" presStyleIdx="0" presStyleCnt="1" custScaleY="76322">
        <dgm:presLayoutVars>
          <dgm:chMax val="0"/>
          <dgm:bulletEnabled val="1"/>
        </dgm:presLayoutVars>
      </dgm:prSet>
      <dgm:spPr/>
      <dgm:t>
        <a:bodyPr/>
        <a:lstStyle/>
        <a:p>
          <a:endParaRPr lang="en-GB"/>
        </a:p>
      </dgm:t>
    </dgm:pt>
  </dgm:ptLst>
  <dgm:cxnLst>
    <dgm:cxn modelId="{AD9A0B41-2AA4-468F-BCF3-F22BEA78F66B}" type="presOf" srcId="{31E5A5D2-7191-4328-BE78-6AFC15C6AACC}" destId="{411A3763-F939-4879-9909-9762F9D5AB22}" srcOrd="0" destOrd="0" presId="urn:microsoft.com/office/officeart/2005/8/layout/vList2"/>
    <dgm:cxn modelId="{D5989143-322B-4560-96D0-4164CC8FBD14}" type="presOf" srcId="{58BF6740-93C8-4D96-BF6E-1105A931290E}" destId="{A9143FAF-6975-4941-91B4-C9AF0AA3E47F}" srcOrd="0" destOrd="0" presId="urn:microsoft.com/office/officeart/2005/8/layout/vList2"/>
    <dgm:cxn modelId="{6F0AAA7E-AD60-4073-BEAB-E1852DEFF135}" srcId="{58BF6740-93C8-4D96-BF6E-1105A931290E}" destId="{31E5A5D2-7191-4328-BE78-6AFC15C6AACC}" srcOrd="0" destOrd="0" parTransId="{D25D89B1-D55D-403B-819F-DF49F5A94E62}" sibTransId="{A3585C80-FDF6-4EF1-AF55-3604440C786E}"/>
    <dgm:cxn modelId="{F2A0F606-16B3-4240-8F8B-CF1EA02F59E4}" type="presParOf" srcId="{A9143FAF-6975-4941-91B4-C9AF0AA3E47F}" destId="{411A3763-F939-4879-9909-9762F9D5AB2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34E08E2-6503-4213-9DEA-C19E8DD0496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584FAC2D-7B49-43C3-99E2-71339C654354}">
      <dgm:prSet/>
      <dgm:spPr/>
      <dgm:t>
        <a:bodyPr/>
        <a:lstStyle/>
        <a:p>
          <a:pPr rtl="0"/>
          <a:r>
            <a:rPr lang="en-GB" dirty="0">
              <a:latin typeface="Arial" pitchFamily="34" charset="0"/>
              <a:cs typeface="Arial" pitchFamily="34" charset="0"/>
            </a:rPr>
            <a:t>Finally......</a:t>
          </a:r>
        </a:p>
      </dgm:t>
    </dgm:pt>
    <dgm:pt modelId="{04C713E2-471A-4EE3-98AE-CF2AF29C9C82}" type="parTrans" cxnId="{8098CB7F-135B-42E7-BED2-9466883256F2}">
      <dgm:prSet/>
      <dgm:spPr/>
      <dgm:t>
        <a:bodyPr/>
        <a:lstStyle/>
        <a:p>
          <a:endParaRPr lang="en-GB"/>
        </a:p>
      </dgm:t>
    </dgm:pt>
    <dgm:pt modelId="{3F8EB1E5-72DE-423E-AB49-7466F5E722F0}" type="sibTrans" cxnId="{8098CB7F-135B-42E7-BED2-9466883256F2}">
      <dgm:prSet/>
      <dgm:spPr/>
      <dgm:t>
        <a:bodyPr/>
        <a:lstStyle/>
        <a:p>
          <a:endParaRPr lang="en-GB"/>
        </a:p>
      </dgm:t>
    </dgm:pt>
    <dgm:pt modelId="{B15B62AF-57AA-40A5-9EDC-F1C849118FA6}" type="pres">
      <dgm:prSet presAssocID="{F34E08E2-6503-4213-9DEA-C19E8DD04966}" presName="linear" presStyleCnt="0">
        <dgm:presLayoutVars>
          <dgm:animLvl val="lvl"/>
          <dgm:resizeHandles val="exact"/>
        </dgm:presLayoutVars>
      </dgm:prSet>
      <dgm:spPr/>
      <dgm:t>
        <a:bodyPr/>
        <a:lstStyle/>
        <a:p>
          <a:endParaRPr lang="en-GB"/>
        </a:p>
      </dgm:t>
    </dgm:pt>
    <dgm:pt modelId="{75FD0110-A2C5-4F95-8F54-AE6C7FC6F9C2}" type="pres">
      <dgm:prSet presAssocID="{584FAC2D-7B49-43C3-99E2-71339C654354}" presName="parentText" presStyleLbl="node1" presStyleIdx="0" presStyleCnt="1">
        <dgm:presLayoutVars>
          <dgm:chMax val="0"/>
          <dgm:bulletEnabled val="1"/>
        </dgm:presLayoutVars>
      </dgm:prSet>
      <dgm:spPr/>
      <dgm:t>
        <a:bodyPr/>
        <a:lstStyle/>
        <a:p>
          <a:endParaRPr lang="en-GB"/>
        </a:p>
      </dgm:t>
    </dgm:pt>
  </dgm:ptLst>
  <dgm:cxnLst>
    <dgm:cxn modelId="{A2A493DB-1331-40BD-8C62-C158D8B93B4B}" type="presOf" srcId="{F34E08E2-6503-4213-9DEA-C19E8DD04966}" destId="{B15B62AF-57AA-40A5-9EDC-F1C849118FA6}" srcOrd="0" destOrd="0" presId="urn:microsoft.com/office/officeart/2005/8/layout/vList2"/>
    <dgm:cxn modelId="{4C306F97-6ADA-4419-A9E5-CC890FC7EED7}" type="presOf" srcId="{584FAC2D-7B49-43C3-99E2-71339C654354}" destId="{75FD0110-A2C5-4F95-8F54-AE6C7FC6F9C2}" srcOrd="0" destOrd="0" presId="urn:microsoft.com/office/officeart/2005/8/layout/vList2"/>
    <dgm:cxn modelId="{8098CB7F-135B-42E7-BED2-9466883256F2}" srcId="{F34E08E2-6503-4213-9DEA-C19E8DD04966}" destId="{584FAC2D-7B49-43C3-99E2-71339C654354}" srcOrd="0" destOrd="0" parTransId="{04C713E2-471A-4EE3-98AE-CF2AF29C9C82}" sibTransId="{3F8EB1E5-72DE-423E-AB49-7466F5E722F0}"/>
    <dgm:cxn modelId="{74095D58-B569-49C5-95C1-885050DE5678}" type="presParOf" srcId="{B15B62AF-57AA-40A5-9EDC-F1C849118FA6}" destId="{75FD0110-A2C5-4F95-8F54-AE6C7FC6F9C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4164F-BB88-4159-9573-3F33B6FD5C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9D6E763-3753-429F-BB8E-248A07C0297F}">
      <dgm:prSet>
        <dgm:style>
          <a:lnRef idx="0">
            <a:schemeClr val="accent1"/>
          </a:lnRef>
          <a:fillRef idx="3">
            <a:schemeClr val="accent1"/>
          </a:fillRef>
          <a:effectRef idx="3">
            <a:schemeClr val="accent1"/>
          </a:effectRef>
          <a:fontRef idx="minor">
            <a:schemeClr val="lt1"/>
          </a:fontRef>
        </dgm:style>
      </dgm:prSet>
      <dgm:spPr/>
      <dgm:t>
        <a:bodyPr/>
        <a:lstStyle/>
        <a:p>
          <a:pPr algn="ctr" rtl="0"/>
          <a:r>
            <a:rPr lang="en-GB" b="1" u="sng" dirty="0">
              <a:latin typeface="Arial" pitchFamily="34" charset="0"/>
              <a:cs typeface="Arial" pitchFamily="34" charset="0"/>
            </a:rPr>
            <a:t>PLAYER REGISTRATIONS</a:t>
          </a:r>
          <a:endParaRPr lang="en-GB" b="1" dirty="0">
            <a:latin typeface="Arial" pitchFamily="34" charset="0"/>
            <a:cs typeface="Arial" pitchFamily="34" charset="0"/>
          </a:endParaRPr>
        </a:p>
      </dgm:t>
    </dgm:pt>
    <dgm:pt modelId="{849F9175-25F6-4EBF-A94F-BCC091084D04}" type="parTrans" cxnId="{B5740DC8-03BA-4E37-B834-1E47BAC7B88D}">
      <dgm:prSet/>
      <dgm:spPr/>
      <dgm:t>
        <a:bodyPr/>
        <a:lstStyle/>
        <a:p>
          <a:endParaRPr lang="en-GB"/>
        </a:p>
      </dgm:t>
    </dgm:pt>
    <dgm:pt modelId="{1A2E542E-B7A4-4AF0-B369-A93B7B87D8A8}" type="sibTrans" cxnId="{B5740DC8-03BA-4E37-B834-1E47BAC7B88D}">
      <dgm:prSet/>
      <dgm:spPr/>
      <dgm:t>
        <a:bodyPr/>
        <a:lstStyle/>
        <a:p>
          <a:endParaRPr lang="en-GB"/>
        </a:p>
      </dgm:t>
    </dgm:pt>
    <dgm:pt modelId="{8E8AC605-4884-411E-AC41-44DFE5F98CA5}" type="pres">
      <dgm:prSet presAssocID="{9284164F-BB88-4159-9573-3F33B6FD5CEF}" presName="linear" presStyleCnt="0">
        <dgm:presLayoutVars>
          <dgm:animLvl val="lvl"/>
          <dgm:resizeHandles val="exact"/>
        </dgm:presLayoutVars>
      </dgm:prSet>
      <dgm:spPr/>
      <dgm:t>
        <a:bodyPr/>
        <a:lstStyle/>
        <a:p>
          <a:endParaRPr lang="en-GB"/>
        </a:p>
      </dgm:t>
    </dgm:pt>
    <dgm:pt modelId="{BA2F10A5-3DDF-467F-BBD4-1A4138433A63}" type="pres">
      <dgm:prSet presAssocID="{D9D6E763-3753-429F-BB8E-248A07C0297F}" presName="parentText" presStyleLbl="node1" presStyleIdx="0" presStyleCnt="1" custLinFactNeighborX="-2499" custLinFactNeighborY="-2127">
        <dgm:presLayoutVars>
          <dgm:chMax val="0"/>
          <dgm:bulletEnabled val="1"/>
        </dgm:presLayoutVars>
      </dgm:prSet>
      <dgm:spPr/>
      <dgm:t>
        <a:bodyPr/>
        <a:lstStyle/>
        <a:p>
          <a:endParaRPr lang="en-GB"/>
        </a:p>
      </dgm:t>
    </dgm:pt>
  </dgm:ptLst>
  <dgm:cxnLst>
    <dgm:cxn modelId="{B5740DC8-03BA-4E37-B834-1E47BAC7B88D}" srcId="{9284164F-BB88-4159-9573-3F33B6FD5CEF}" destId="{D9D6E763-3753-429F-BB8E-248A07C0297F}" srcOrd="0" destOrd="0" parTransId="{849F9175-25F6-4EBF-A94F-BCC091084D04}" sibTransId="{1A2E542E-B7A4-4AF0-B369-A93B7B87D8A8}"/>
    <dgm:cxn modelId="{E920E4E4-0C44-49F4-9CAF-FD1CE505612B}" type="presOf" srcId="{9284164F-BB88-4159-9573-3F33B6FD5CEF}" destId="{8E8AC605-4884-411E-AC41-44DFE5F98CA5}" srcOrd="0" destOrd="0" presId="urn:microsoft.com/office/officeart/2005/8/layout/vList2"/>
    <dgm:cxn modelId="{BE0CBABA-3085-45CE-A1D2-A0BDC5391D90}" type="presOf" srcId="{D9D6E763-3753-429F-BB8E-248A07C0297F}" destId="{BA2F10A5-3DDF-467F-BBD4-1A4138433A63}" srcOrd="0" destOrd="0" presId="urn:microsoft.com/office/officeart/2005/8/layout/vList2"/>
    <dgm:cxn modelId="{E08AAA80-5836-4F8F-9DB7-F4FD4C8A21E3}" type="presParOf" srcId="{8E8AC605-4884-411E-AC41-44DFE5F98CA5}" destId="{BA2F10A5-3DDF-467F-BBD4-1A4138433A6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4164F-BB88-4159-9573-3F33B6FD5C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9D6E763-3753-429F-BB8E-248A07C0297F}">
      <dgm:prSet>
        <dgm:style>
          <a:lnRef idx="0">
            <a:schemeClr val="accent1"/>
          </a:lnRef>
          <a:fillRef idx="3">
            <a:schemeClr val="accent1"/>
          </a:fillRef>
          <a:effectRef idx="3">
            <a:schemeClr val="accent1"/>
          </a:effectRef>
          <a:fontRef idx="minor">
            <a:schemeClr val="lt1"/>
          </a:fontRef>
        </dgm:style>
      </dgm:prSet>
      <dgm:spPr/>
      <dgm:t>
        <a:bodyPr/>
        <a:lstStyle/>
        <a:p>
          <a:pPr algn="ctr" rtl="0"/>
          <a:r>
            <a:rPr lang="en-GB" b="1" u="sng" dirty="0">
              <a:latin typeface="Arial" pitchFamily="34" charset="0"/>
              <a:cs typeface="Arial" pitchFamily="34" charset="0"/>
            </a:rPr>
            <a:t>PLAYER REGISTRATIONS</a:t>
          </a:r>
          <a:endParaRPr lang="en-GB" b="1" dirty="0">
            <a:latin typeface="Arial" pitchFamily="34" charset="0"/>
            <a:cs typeface="Arial" pitchFamily="34" charset="0"/>
          </a:endParaRPr>
        </a:p>
      </dgm:t>
    </dgm:pt>
    <dgm:pt modelId="{849F9175-25F6-4EBF-A94F-BCC091084D04}" type="parTrans" cxnId="{B5740DC8-03BA-4E37-B834-1E47BAC7B88D}">
      <dgm:prSet/>
      <dgm:spPr/>
      <dgm:t>
        <a:bodyPr/>
        <a:lstStyle/>
        <a:p>
          <a:endParaRPr lang="en-GB"/>
        </a:p>
      </dgm:t>
    </dgm:pt>
    <dgm:pt modelId="{1A2E542E-B7A4-4AF0-B369-A93B7B87D8A8}" type="sibTrans" cxnId="{B5740DC8-03BA-4E37-B834-1E47BAC7B88D}">
      <dgm:prSet/>
      <dgm:spPr/>
      <dgm:t>
        <a:bodyPr/>
        <a:lstStyle/>
        <a:p>
          <a:endParaRPr lang="en-GB"/>
        </a:p>
      </dgm:t>
    </dgm:pt>
    <dgm:pt modelId="{8E8AC605-4884-411E-AC41-44DFE5F98CA5}" type="pres">
      <dgm:prSet presAssocID="{9284164F-BB88-4159-9573-3F33B6FD5CEF}" presName="linear" presStyleCnt="0">
        <dgm:presLayoutVars>
          <dgm:animLvl val="lvl"/>
          <dgm:resizeHandles val="exact"/>
        </dgm:presLayoutVars>
      </dgm:prSet>
      <dgm:spPr/>
      <dgm:t>
        <a:bodyPr/>
        <a:lstStyle/>
        <a:p>
          <a:endParaRPr lang="en-GB"/>
        </a:p>
      </dgm:t>
    </dgm:pt>
    <dgm:pt modelId="{BA2F10A5-3DDF-467F-BBD4-1A4138433A63}" type="pres">
      <dgm:prSet presAssocID="{D9D6E763-3753-429F-BB8E-248A07C0297F}" presName="parentText" presStyleLbl="node1" presStyleIdx="0" presStyleCnt="1" custLinFactNeighborX="-2499" custLinFactNeighborY="-2127">
        <dgm:presLayoutVars>
          <dgm:chMax val="0"/>
          <dgm:bulletEnabled val="1"/>
        </dgm:presLayoutVars>
      </dgm:prSet>
      <dgm:spPr/>
      <dgm:t>
        <a:bodyPr/>
        <a:lstStyle/>
        <a:p>
          <a:endParaRPr lang="en-GB"/>
        </a:p>
      </dgm:t>
    </dgm:pt>
  </dgm:ptLst>
  <dgm:cxnLst>
    <dgm:cxn modelId="{B5740DC8-03BA-4E37-B834-1E47BAC7B88D}" srcId="{9284164F-BB88-4159-9573-3F33B6FD5CEF}" destId="{D9D6E763-3753-429F-BB8E-248A07C0297F}" srcOrd="0" destOrd="0" parTransId="{849F9175-25F6-4EBF-A94F-BCC091084D04}" sibTransId="{1A2E542E-B7A4-4AF0-B369-A93B7B87D8A8}"/>
    <dgm:cxn modelId="{E920E4E4-0C44-49F4-9CAF-FD1CE505612B}" type="presOf" srcId="{9284164F-BB88-4159-9573-3F33B6FD5CEF}" destId="{8E8AC605-4884-411E-AC41-44DFE5F98CA5}" srcOrd="0" destOrd="0" presId="urn:microsoft.com/office/officeart/2005/8/layout/vList2"/>
    <dgm:cxn modelId="{BE0CBABA-3085-45CE-A1D2-A0BDC5391D90}" type="presOf" srcId="{D9D6E763-3753-429F-BB8E-248A07C0297F}" destId="{BA2F10A5-3DDF-467F-BBD4-1A4138433A63}" srcOrd="0" destOrd="0" presId="urn:microsoft.com/office/officeart/2005/8/layout/vList2"/>
    <dgm:cxn modelId="{E08AAA80-5836-4F8F-9DB7-F4FD4C8A21E3}" type="presParOf" srcId="{8E8AC605-4884-411E-AC41-44DFE5F98CA5}" destId="{BA2F10A5-3DDF-467F-BBD4-1A4138433A6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84164F-BB88-4159-9573-3F33B6FD5C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9D6E763-3753-429F-BB8E-248A07C0297F}">
      <dgm:prSet>
        <dgm:style>
          <a:lnRef idx="0">
            <a:schemeClr val="accent1"/>
          </a:lnRef>
          <a:fillRef idx="3">
            <a:schemeClr val="accent1"/>
          </a:fillRef>
          <a:effectRef idx="3">
            <a:schemeClr val="accent1"/>
          </a:effectRef>
          <a:fontRef idx="minor">
            <a:schemeClr val="lt1"/>
          </a:fontRef>
        </dgm:style>
      </dgm:prSet>
      <dgm:spPr/>
      <dgm:t>
        <a:bodyPr/>
        <a:lstStyle/>
        <a:p>
          <a:pPr algn="ctr" rtl="0"/>
          <a:r>
            <a:rPr lang="en-GB" b="1" u="sng" dirty="0">
              <a:latin typeface="Arial" pitchFamily="34" charset="0"/>
              <a:cs typeface="Arial" pitchFamily="34" charset="0"/>
            </a:rPr>
            <a:t>PLAYER REGISTRATIONS</a:t>
          </a:r>
          <a:endParaRPr lang="en-GB" b="1" dirty="0">
            <a:latin typeface="Arial" pitchFamily="34" charset="0"/>
            <a:cs typeface="Arial" pitchFamily="34" charset="0"/>
          </a:endParaRPr>
        </a:p>
      </dgm:t>
    </dgm:pt>
    <dgm:pt modelId="{849F9175-25F6-4EBF-A94F-BCC091084D04}" type="parTrans" cxnId="{B5740DC8-03BA-4E37-B834-1E47BAC7B88D}">
      <dgm:prSet/>
      <dgm:spPr/>
      <dgm:t>
        <a:bodyPr/>
        <a:lstStyle/>
        <a:p>
          <a:endParaRPr lang="en-GB"/>
        </a:p>
      </dgm:t>
    </dgm:pt>
    <dgm:pt modelId="{1A2E542E-B7A4-4AF0-B369-A93B7B87D8A8}" type="sibTrans" cxnId="{B5740DC8-03BA-4E37-B834-1E47BAC7B88D}">
      <dgm:prSet/>
      <dgm:spPr/>
      <dgm:t>
        <a:bodyPr/>
        <a:lstStyle/>
        <a:p>
          <a:endParaRPr lang="en-GB"/>
        </a:p>
      </dgm:t>
    </dgm:pt>
    <dgm:pt modelId="{8E8AC605-4884-411E-AC41-44DFE5F98CA5}" type="pres">
      <dgm:prSet presAssocID="{9284164F-BB88-4159-9573-3F33B6FD5CEF}" presName="linear" presStyleCnt="0">
        <dgm:presLayoutVars>
          <dgm:animLvl val="lvl"/>
          <dgm:resizeHandles val="exact"/>
        </dgm:presLayoutVars>
      </dgm:prSet>
      <dgm:spPr/>
      <dgm:t>
        <a:bodyPr/>
        <a:lstStyle/>
        <a:p>
          <a:endParaRPr lang="en-GB"/>
        </a:p>
      </dgm:t>
    </dgm:pt>
    <dgm:pt modelId="{BA2F10A5-3DDF-467F-BBD4-1A4138433A63}" type="pres">
      <dgm:prSet presAssocID="{D9D6E763-3753-429F-BB8E-248A07C0297F}" presName="parentText" presStyleLbl="node1" presStyleIdx="0" presStyleCnt="1" custLinFactNeighborX="-2499" custLinFactNeighborY="-2127">
        <dgm:presLayoutVars>
          <dgm:chMax val="0"/>
          <dgm:bulletEnabled val="1"/>
        </dgm:presLayoutVars>
      </dgm:prSet>
      <dgm:spPr/>
      <dgm:t>
        <a:bodyPr/>
        <a:lstStyle/>
        <a:p>
          <a:endParaRPr lang="en-GB"/>
        </a:p>
      </dgm:t>
    </dgm:pt>
  </dgm:ptLst>
  <dgm:cxnLst>
    <dgm:cxn modelId="{B5740DC8-03BA-4E37-B834-1E47BAC7B88D}" srcId="{9284164F-BB88-4159-9573-3F33B6FD5CEF}" destId="{D9D6E763-3753-429F-BB8E-248A07C0297F}" srcOrd="0" destOrd="0" parTransId="{849F9175-25F6-4EBF-A94F-BCC091084D04}" sibTransId="{1A2E542E-B7A4-4AF0-B369-A93B7B87D8A8}"/>
    <dgm:cxn modelId="{E920E4E4-0C44-49F4-9CAF-FD1CE505612B}" type="presOf" srcId="{9284164F-BB88-4159-9573-3F33B6FD5CEF}" destId="{8E8AC605-4884-411E-AC41-44DFE5F98CA5}" srcOrd="0" destOrd="0" presId="urn:microsoft.com/office/officeart/2005/8/layout/vList2"/>
    <dgm:cxn modelId="{BE0CBABA-3085-45CE-A1D2-A0BDC5391D90}" type="presOf" srcId="{D9D6E763-3753-429F-BB8E-248A07C0297F}" destId="{BA2F10A5-3DDF-467F-BBD4-1A4138433A63}" srcOrd="0" destOrd="0" presId="urn:microsoft.com/office/officeart/2005/8/layout/vList2"/>
    <dgm:cxn modelId="{E08AAA80-5836-4F8F-9DB7-F4FD4C8A21E3}" type="presParOf" srcId="{8E8AC605-4884-411E-AC41-44DFE5F98CA5}" destId="{BA2F10A5-3DDF-467F-BBD4-1A4138433A6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84164F-BB88-4159-9573-3F33B6FD5C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9D6E763-3753-429F-BB8E-248A07C0297F}">
      <dgm:prSet>
        <dgm:style>
          <a:lnRef idx="0">
            <a:schemeClr val="accent1"/>
          </a:lnRef>
          <a:fillRef idx="3">
            <a:schemeClr val="accent1"/>
          </a:fillRef>
          <a:effectRef idx="3">
            <a:schemeClr val="accent1"/>
          </a:effectRef>
          <a:fontRef idx="minor">
            <a:schemeClr val="lt1"/>
          </a:fontRef>
        </dgm:style>
      </dgm:prSet>
      <dgm:spPr/>
      <dgm:t>
        <a:bodyPr/>
        <a:lstStyle/>
        <a:p>
          <a:pPr algn="ctr" rtl="0"/>
          <a:r>
            <a:rPr lang="en-GB" b="1" u="sng" dirty="0">
              <a:latin typeface="Arial" pitchFamily="34" charset="0"/>
              <a:cs typeface="Arial" pitchFamily="34" charset="0"/>
            </a:rPr>
            <a:t>PLAYER REGISTRATIONS</a:t>
          </a:r>
          <a:endParaRPr lang="en-GB" b="1" dirty="0">
            <a:latin typeface="Arial" pitchFamily="34" charset="0"/>
            <a:cs typeface="Arial" pitchFamily="34" charset="0"/>
          </a:endParaRPr>
        </a:p>
      </dgm:t>
    </dgm:pt>
    <dgm:pt modelId="{849F9175-25F6-4EBF-A94F-BCC091084D04}" type="parTrans" cxnId="{B5740DC8-03BA-4E37-B834-1E47BAC7B88D}">
      <dgm:prSet/>
      <dgm:spPr/>
      <dgm:t>
        <a:bodyPr/>
        <a:lstStyle/>
        <a:p>
          <a:endParaRPr lang="en-GB"/>
        </a:p>
      </dgm:t>
    </dgm:pt>
    <dgm:pt modelId="{1A2E542E-B7A4-4AF0-B369-A93B7B87D8A8}" type="sibTrans" cxnId="{B5740DC8-03BA-4E37-B834-1E47BAC7B88D}">
      <dgm:prSet/>
      <dgm:spPr/>
      <dgm:t>
        <a:bodyPr/>
        <a:lstStyle/>
        <a:p>
          <a:endParaRPr lang="en-GB"/>
        </a:p>
      </dgm:t>
    </dgm:pt>
    <dgm:pt modelId="{8E8AC605-4884-411E-AC41-44DFE5F98CA5}" type="pres">
      <dgm:prSet presAssocID="{9284164F-BB88-4159-9573-3F33B6FD5CEF}" presName="linear" presStyleCnt="0">
        <dgm:presLayoutVars>
          <dgm:animLvl val="lvl"/>
          <dgm:resizeHandles val="exact"/>
        </dgm:presLayoutVars>
      </dgm:prSet>
      <dgm:spPr/>
      <dgm:t>
        <a:bodyPr/>
        <a:lstStyle/>
        <a:p>
          <a:endParaRPr lang="en-GB"/>
        </a:p>
      </dgm:t>
    </dgm:pt>
    <dgm:pt modelId="{BA2F10A5-3DDF-467F-BBD4-1A4138433A63}" type="pres">
      <dgm:prSet presAssocID="{D9D6E763-3753-429F-BB8E-248A07C0297F}" presName="parentText" presStyleLbl="node1" presStyleIdx="0" presStyleCnt="1" custLinFactNeighborX="-2499" custLinFactNeighborY="-2127">
        <dgm:presLayoutVars>
          <dgm:chMax val="0"/>
          <dgm:bulletEnabled val="1"/>
        </dgm:presLayoutVars>
      </dgm:prSet>
      <dgm:spPr/>
      <dgm:t>
        <a:bodyPr/>
        <a:lstStyle/>
        <a:p>
          <a:endParaRPr lang="en-GB"/>
        </a:p>
      </dgm:t>
    </dgm:pt>
  </dgm:ptLst>
  <dgm:cxnLst>
    <dgm:cxn modelId="{B5740DC8-03BA-4E37-B834-1E47BAC7B88D}" srcId="{9284164F-BB88-4159-9573-3F33B6FD5CEF}" destId="{D9D6E763-3753-429F-BB8E-248A07C0297F}" srcOrd="0" destOrd="0" parTransId="{849F9175-25F6-4EBF-A94F-BCC091084D04}" sibTransId="{1A2E542E-B7A4-4AF0-B369-A93B7B87D8A8}"/>
    <dgm:cxn modelId="{E920E4E4-0C44-49F4-9CAF-FD1CE505612B}" type="presOf" srcId="{9284164F-BB88-4159-9573-3F33B6FD5CEF}" destId="{8E8AC605-4884-411E-AC41-44DFE5F98CA5}" srcOrd="0" destOrd="0" presId="urn:microsoft.com/office/officeart/2005/8/layout/vList2"/>
    <dgm:cxn modelId="{BE0CBABA-3085-45CE-A1D2-A0BDC5391D90}" type="presOf" srcId="{D9D6E763-3753-429F-BB8E-248A07C0297F}" destId="{BA2F10A5-3DDF-467F-BBD4-1A4138433A63}" srcOrd="0" destOrd="0" presId="urn:microsoft.com/office/officeart/2005/8/layout/vList2"/>
    <dgm:cxn modelId="{E08AAA80-5836-4F8F-9DB7-F4FD4C8A21E3}" type="presParOf" srcId="{8E8AC605-4884-411E-AC41-44DFE5F98CA5}" destId="{BA2F10A5-3DDF-467F-BBD4-1A4138433A6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84164F-BB88-4159-9573-3F33B6FD5C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9D6E763-3753-429F-BB8E-248A07C0297F}">
      <dgm:prSet>
        <dgm:style>
          <a:lnRef idx="0">
            <a:schemeClr val="accent1"/>
          </a:lnRef>
          <a:fillRef idx="3">
            <a:schemeClr val="accent1"/>
          </a:fillRef>
          <a:effectRef idx="3">
            <a:schemeClr val="accent1"/>
          </a:effectRef>
          <a:fontRef idx="minor">
            <a:schemeClr val="lt1"/>
          </a:fontRef>
        </dgm:style>
      </dgm:prSet>
      <dgm:spPr/>
      <dgm:t>
        <a:bodyPr/>
        <a:lstStyle/>
        <a:p>
          <a:pPr algn="ctr" rtl="0"/>
          <a:r>
            <a:rPr lang="en-GB" b="1" u="sng" dirty="0">
              <a:latin typeface="Arial" pitchFamily="34" charset="0"/>
              <a:cs typeface="Arial" pitchFamily="34" charset="0"/>
            </a:rPr>
            <a:t>PLAYER REGISTRATIONS</a:t>
          </a:r>
          <a:endParaRPr lang="en-GB" b="1" dirty="0">
            <a:latin typeface="Arial" pitchFamily="34" charset="0"/>
            <a:cs typeface="Arial" pitchFamily="34" charset="0"/>
          </a:endParaRPr>
        </a:p>
      </dgm:t>
    </dgm:pt>
    <dgm:pt modelId="{849F9175-25F6-4EBF-A94F-BCC091084D04}" type="parTrans" cxnId="{B5740DC8-03BA-4E37-B834-1E47BAC7B88D}">
      <dgm:prSet/>
      <dgm:spPr/>
      <dgm:t>
        <a:bodyPr/>
        <a:lstStyle/>
        <a:p>
          <a:endParaRPr lang="en-GB"/>
        </a:p>
      </dgm:t>
    </dgm:pt>
    <dgm:pt modelId="{1A2E542E-B7A4-4AF0-B369-A93B7B87D8A8}" type="sibTrans" cxnId="{B5740DC8-03BA-4E37-B834-1E47BAC7B88D}">
      <dgm:prSet/>
      <dgm:spPr/>
      <dgm:t>
        <a:bodyPr/>
        <a:lstStyle/>
        <a:p>
          <a:endParaRPr lang="en-GB"/>
        </a:p>
      </dgm:t>
    </dgm:pt>
    <dgm:pt modelId="{8E8AC605-4884-411E-AC41-44DFE5F98CA5}" type="pres">
      <dgm:prSet presAssocID="{9284164F-BB88-4159-9573-3F33B6FD5CEF}" presName="linear" presStyleCnt="0">
        <dgm:presLayoutVars>
          <dgm:animLvl val="lvl"/>
          <dgm:resizeHandles val="exact"/>
        </dgm:presLayoutVars>
      </dgm:prSet>
      <dgm:spPr/>
      <dgm:t>
        <a:bodyPr/>
        <a:lstStyle/>
        <a:p>
          <a:endParaRPr lang="en-GB"/>
        </a:p>
      </dgm:t>
    </dgm:pt>
    <dgm:pt modelId="{BA2F10A5-3DDF-467F-BBD4-1A4138433A63}" type="pres">
      <dgm:prSet presAssocID="{D9D6E763-3753-429F-BB8E-248A07C0297F}" presName="parentText" presStyleLbl="node1" presStyleIdx="0" presStyleCnt="1" custLinFactNeighborX="-2499" custLinFactNeighborY="-2127">
        <dgm:presLayoutVars>
          <dgm:chMax val="0"/>
          <dgm:bulletEnabled val="1"/>
        </dgm:presLayoutVars>
      </dgm:prSet>
      <dgm:spPr/>
      <dgm:t>
        <a:bodyPr/>
        <a:lstStyle/>
        <a:p>
          <a:endParaRPr lang="en-GB"/>
        </a:p>
      </dgm:t>
    </dgm:pt>
  </dgm:ptLst>
  <dgm:cxnLst>
    <dgm:cxn modelId="{B5740DC8-03BA-4E37-B834-1E47BAC7B88D}" srcId="{9284164F-BB88-4159-9573-3F33B6FD5CEF}" destId="{D9D6E763-3753-429F-BB8E-248A07C0297F}" srcOrd="0" destOrd="0" parTransId="{849F9175-25F6-4EBF-A94F-BCC091084D04}" sibTransId="{1A2E542E-B7A4-4AF0-B369-A93B7B87D8A8}"/>
    <dgm:cxn modelId="{E920E4E4-0C44-49F4-9CAF-FD1CE505612B}" type="presOf" srcId="{9284164F-BB88-4159-9573-3F33B6FD5CEF}" destId="{8E8AC605-4884-411E-AC41-44DFE5F98CA5}" srcOrd="0" destOrd="0" presId="urn:microsoft.com/office/officeart/2005/8/layout/vList2"/>
    <dgm:cxn modelId="{BE0CBABA-3085-45CE-A1D2-A0BDC5391D90}" type="presOf" srcId="{D9D6E763-3753-429F-BB8E-248A07C0297F}" destId="{BA2F10A5-3DDF-467F-BBD4-1A4138433A63}" srcOrd="0" destOrd="0" presId="urn:microsoft.com/office/officeart/2005/8/layout/vList2"/>
    <dgm:cxn modelId="{E08AAA80-5836-4F8F-9DB7-F4FD4C8A21E3}" type="presParOf" srcId="{8E8AC605-4884-411E-AC41-44DFE5F98CA5}" destId="{BA2F10A5-3DDF-467F-BBD4-1A4138433A6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84164F-BB88-4159-9573-3F33B6FD5C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9D6E763-3753-429F-BB8E-248A07C0297F}">
      <dgm:prSet>
        <dgm:style>
          <a:lnRef idx="0">
            <a:schemeClr val="accent1"/>
          </a:lnRef>
          <a:fillRef idx="3">
            <a:schemeClr val="accent1"/>
          </a:fillRef>
          <a:effectRef idx="3">
            <a:schemeClr val="accent1"/>
          </a:effectRef>
          <a:fontRef idx="minor">
            <a:schemeClr val="lt1"/>
          </a:fontRef>
        </dgm:style>
      </dgm:prSet>
      <dgm:spPr/>
      <dgm:t>
        <a:bodyPr/>
        <a:lstStyle/>
        <a:p>
          <a:pPr algn="ctr" rtl="0"/>
          <a:r>
            <a:rPr lang="en-GB" b="1" u="sng" dirty="0">
              <a:latin typeface="Arial" pitchFamily="34" charset="0"/>
              <a:cs typeface="Arial" pitchFamily="34" charset="0"/>
            </a:rPr>
            <a:t>PLAYER REGISTRATIONS</a:t>
          </a:r>
          <a:endParaRPr lang="en-GB" b="1" dirty="0">
            <a:latin typeface="Arial" pitchFamily="34" charset="0"/>
            <a:cs typeface="Arial" pitchFamily="34" charset="0"/>
          </a:endParaRPr>
        </a:p>
      </dgm:t>
    </dgm:pt>
    <dgm:pt modelId="{849F9175-25F6-4EBF-A94F-BCC091084D04}" type="parTrans" cxnId="{B5740DC8-03BA-4E37-B834-1E47BAC7B88D}">
      <dgm:prSet/>
      <dgm:spPr/>
      <dgm:t>
        <a:bodyPr/>
        <a:lstStyle/>
        <a:p>
          <a:endParaRPr lang="en-GB"/>
        </a:p>
      </dgm:t>
    </dgm:pt>
    <dgm:pt modelId="{1A2E542E-B7A4-4AF0-B369-A93B7B87D8A8}" type="sibTrans" cxnId="{B5740DC8-03BA-4E37-B834-1E47BAC7B88D}">
      <dgm:prSet/>
      <dgm:spPr/>
      <dgm:t>
        <a:bodyPr/>
        <a:lstStyle/>
        <a:p>
          <a:endParaRPr lang="en-GB"/>
        </a:p>
      </dgm:t>
    </dgm:pt>
    <dgm:pt modelId="{8E8AC605-4884-411E-AC41-44DFE5F98CA5}" type="pres">
      <dgm:prSet presAssocID="{9284164F-BB88-4159-9573-3F33B6FD5CEF}" presName="linear" presStyleCnt="0">
        <dgm:presLayoutVars>
          <dgm:animLvl val="lvl"/>
          <dgm:resizeHandles val="exact"/>
        </dgm:presLayoutVars>
      </dgm:prSet>
      <dgm:spPr/>
      <dgm:t>
        <a:bodyPr/>
        <a:lstStyle/>
        <a:p>
          <a:endParaRPr lang="en-GB"/>
        </a:p>
      </dgm:t>
    </dgm:pt>
    <dgm:pt modelId="{BA2F10A5-3DDF-467F-BBD4-1A4138433A63}" type="pres">
      <dgm:prSet presAssocID="{D9D6E763-3753-429F-BB8E-248A07C0297F}" presName="parentText" presStyleLbl="node1" presStyleIdx="0" presStyleCnt="1" custLinFactNeighborX="-2499" custLinFactNeighborY="-2127">
        <dgm:presLayoutVars>
          <dgm:chMax val="0"/>
          <dgm:bulletEnabled val="1"/>
        </dgm:presLayoutVars>
      </dgm:prSet>
      <dgm:spPr/>
      <dgm:t>
        <a:bodyPr/>
        <a:lstStyle/>
        <a:p>
          <a:endParaRPr lang="en-GB"/>
        </a:p>
      </dgm:t>
    </dgm:pt>
  </dgm:ptLst>
  <dgm:cxnLst>
    <dgm:cxn modelId="{B5740DC8-03BA-4E37-B834-1E47BAC7B88D}" srcId="{9284164F-BB88-4159-9573-3F33B6FD5CEF}" destId="{D9D6E763-3753-429F-BB8E-248A07C0297F}" srcOrd="0" destOrd="0" parTransId="{849F9175-25F6-4EBF-A94F-BCC091084D04}" sibTransId="{1A2E542E-B7A4-4AF0-B369-A93B7B87D8A8}"/>
    <dgm:cxn modelId="{E920E4E4-0C44-49F4-9CAF-FD1CE505612B}" type="presOf" srcId="{9284164F-BB88-4159-9573-3F33B6FD5CEF}" destId="{8E8AC605-4884-411E-AC41-44DFE5F98CA5}" srcOrd="0" destOrd="0" presId="urn:microsoft.com/office/officeart/2005/8/layout/vList2"/>
    <dgm:cxn modelId="{BE0CBABA-3085-45CE-A1D2-A0BDC5391D90}" type="presOf" srcId="{D9D6E763-3753-429F-BB8E-248A07C0297F}" destId="{BA2F10A5-3DDF-467F-BBD4-1A4138433A63}" srcOrd="0" destOrd="0" presId="urn:microsoft.com/office/officeart/2005/8/layout/vList2"/>
    <dgm:cxn modelId="{E08AAA80-5836-4F8F-9DB7-F4FD4C8A21E3}" type="presParOf" srcId="{8E8AC605-4884-411E-AC41-44DFE5F98CA5}" destId="{BA2F10A5-3DDF-467F-BBD4-1A4138433A63}"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676811-FA15-4081-A66F-6FC5A087CC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5B51F4A-EABB-43CD-9A30-83CEAEF149E0}">
      <dgm:prSet>
        <dgm:style>
          <a:lnRef idx="0">
            <a:schemeClr val="accent1"/>
          </a:lnRef>
          <a:fillRef idx="3">
            <a:schemeClr val="accent1"/>
          </a:fillRef>
          <a:effectRef idx="3">
            <a:schemeClr val="accent1"/>
          </a:effectRef>
          <a:fontRef idx="minor">
            <a:schemeClr val="lt1"/>
          </a:fontRef>
        </dgm:style>
      </dgm:prSet>
      <dgm:spPr/>
      <dgm:t>
        <a:bodyPr/>
        <a:lstStyle/>
        <a:p>
          <a:pPr algn="ctr" rtl="0"/>
          <a:r>
            <a:rPr lang="en-GB" b="1" u="none" dirty="0">
              <a:latin typeface="Arial" pitchFamily="34" charset="0"/>
              <a:cs typeface="Arial" pitchFamily="34" charset="0"/>
            </a:rPr>
            <a:t>Friday 11</a:t>
          </a:r>
          <a:r>
            <a:rPr lang="en-GB" b="1" u="none" baseline="30000" dirty="0">
              <a:latin typeface="Arial" pitchFamily="34" charset="0"/>
              <a:cs typeface="Arial" pitchFamily="34" charset="0"/>
            </a:rPr>
            <a:t>th</a:t>
          </a:r>
          <a:r>
            <a:rPr lang="en-GB" b="1" u="none" dirty="0">
              <a:latin typeface="Arial" pitchFamily="34" charset="0"/>
              <a:cs typeface="Arial" pitchFamily="34" charset="0"/>
            </a:rPr>
            <a:t> August </a:t>
          </a:r>
          <a:r>
            <a:rPr lang="en-GB" b="1" u="none" dirty="0" smtClean="0">
              <a:latin typeface="Arial" pitchFamily="34" charset="0"/>
              <a:cs typeface="Arial" pitchFamily="34" charset="0"/>
            </a:rPr>
            <a:t>2017</a:t>
          </a:r>
          <a:endParaRPr lang="en-GB" b="1" u="none" dirty="0">
            <a:latin typeface="Arial" pitchFamily="34" charset="0"/>
            <a:cs typeface="Arial" pitchFamily="34" charset="0"/>
          </a:endParaRPr>
        </a:p>
      </dgm:t>
    </dgm:pt>
    <dgm:pt modelId="{BC607C4A-0661-44DE-BE33-CE6D6B30F24E}" type="parTrans" cxnId="{E7BDF863-EF1D-4C10-B68E-29B96345CC99}">
      <dgm:prSet/>
      <dgm:spPr/>
      <dgm:t>
        <a:bodyPr/>
        <a:lstStyle/>
        <a:p>
          <a:pPr algn="ctr"/>
          <a:endParaRPr lang="en-GB"/>
        </a:p>
      </dgm:t>
    </dgm:pt>
    <dgm:pt modelId="{576F0968-A67D-453E-9FF6-75635555CD97}" type="sibTrans" cxnId="{E7BDF863-EF1D-4C10-B68E-29B96345CC99}">
      <dgm:prSet/>
      <dgm:spPr/>
      <dgm:t>
        <a:bodyPr/>
        <a:lstStyle/>
        <a:p>
          <a:pPr algn="ctr"/>
          <a:endParaRPr lang="en-GB"/>
        </a:p>
      </dgm:t>
    </dgm:pt>
    <dgm:pt modelId="{5DADE101-81F0-40AB-9B9F-B735548F1E4E}" type="pres">
      <dgm:prSet presAssocID="{F7676811-FA15-4081-A66F-6FC5A087CCE8}" presName="linear" presStyleCnt="0">
        <dgm:presLayoutVars>
          <dgm:animLvl val="lvl"/>
          <dgm:resizeHandles val="exact"/>
        </dgm:presLayoutVars>
      </dgm:prSet>
      <dgm:spPr/>
      <dgm:t>
        <a:bodyPr/>
        <a:lstStyle/>
        <a:p>
          <a:endParaRPr lang="en-GB"/>
        </a:p>
      </dgm:t>
    </dgm:pt>
    <dgm:pt modelId="{AD4E4A32-793D-4E1C-807F-D191FE4DFD86}" type="pres">
      <dgm:prSet presAssocID="{F5B51F4A-EABB-43CD-9A30-83CEAEF149E0}" presName="parentText" presStyleLbl="node1" presStyleIdx="0" presStyleCnt="1">
        <dgm:presLayoutVars>
          <dgm:chMax val="0"/>
          <dgm:bulletEnabled val="1"/>
        </dgm:presLayoutVars>
      </dgm:prSet>
      <dgm:spPr/>
      <dgm:t>
        <a:bodyPr/>
        <a:lstStyle/>
        <a:p>
          <a:endParaRPr lang="en-GB"/>
        </a:p>
      </dgm:t>
    </dgm:pt>
  </dgm:ptLst>
  <dgm:cxnLst>
    <dgm:cxn modelId="{4D956805-A1DC-4295-B1BE-6985F4C24470}" type="presOf" srcId="{F5B51F4A-EABB-43CD-9A30-83CEAEF149E0}" destId="{AD4E4A32-793D-4E1C-807F-D191FE4DFD86}" srcOrd="0" destOrd="0" presId="urn:microsoft.com/office/officeart/2005/8/layout/vList2"/>
    <dgm:cxn modelId="{E7BDF863-EF1D-4C10-B68E-29B96345CC99}" srcId="{F7676811-FA15-4081-A66F-6FC5A087CCE8}" destId="{F5B51F4A-EABB-43CD-9A30-83CEAEF149E0}" srcOrd="0" destOrd="0" parTransId="{BC607C4A-0661-44DE-BE33-CE6D6B30F24E}" sibTransId="{576F0968-A67D-453E-9FF6-75635555CD97}"/>
    <dgm:cxn modelId="{4C48D988-3B02-4BFC-B16A-29B6C0EC879E}" type="presOf" srcId="{F7676811-FA15-4081-A66F-6FC5A087CCE8}" destId="{5DADE101-81F0-40AB-9B9F-B735548F1E4E}" srcOrd="0" destOrd="0" presId="urn:microsoft.com/office/officeart/2005/8/layout/vList2"/>
    <dgm:cxn modelId="{0AA77F40-621E-454F-84F5-A47659F4CBA1}" type="presParOf" srcId="{5DADE101-81F0-40AB-9B9F-B735548F1E4E}" destId="{AD4E4A32-793D-4E1C-807F-D191FE4DFD86}"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2F10A5-3DDF-467F-BBD4-1A4138433A63}">
      <dsp:nvSpPr>
        <dsp:cNvPr id="0" name=""/>
        <dsp:cNvSpPr/>
      </dsp:nvSpPr>
      <dsp:spPr>
        <a:xfrm>
          <a:off x="0" y="33299"/>
          <a:ext cx="8229600" cy="1076400"/>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75260" tIns="175260" rIns="175260" bIns="175260" numCol="1" spcCol="1270" anchor="ctr" anchorCtr="0">
          <a:noAutofit/>
        </a:bodyPr>
        <a:lstStyle/>
        <a:p>
          <a:pPr lvl="0" algn="l" defTabSz="2044700" rtl="0">
            <a:lnSpc>
              <a:spcPct val="90000"/>
            </a:lnSpc>
            <a:spcBef>
              <a:spcPct val="0"/>
            </a:spcBef>
            <a:spcAft>
              <a:spcPct val="35000"/>
            </a:spcAft>
          </a:pPr>
          <a:r>
            <a:rPr lang="en-GB" sz="4600" b="1" u="sng" kern="1200" dirty="0">
              <a:latin typeface="Arial" pitchFamily="34" charset="0"/>
              <a:cs typeface="Arial" pitchFamily="34" charset="0"/>
            </a:rPr>
            <a:t>CWYFL U12 &amp;13’s - 2017/18</a:t>
          </a:r>
          <a:r>
            <a:rPr lang="en-GB" sz="4600" b="1" kern="1200" dirty="0">
              <a:latin typeface="Arial" pitchFamily="34" charset="0"/>
              <a:cs typeface="Arial" pitchFamily="34" charset="0"/>
            </a:rPr>
            <a:t> </a:t>
          </a:r>
        </a:p>
      </dsp:txBody>
      <dsp:txXfrm>
        <a:off x="0" y="33299"/>
        <a:ext cx="8229600" cy="10764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344E57-29BF-4355-BC34-149B06F5517A}">
      <dsp:nvSpPr>
        <dsp:cNvPr id="0" name=""/>
        <dsp:cNvSpPr/>
      </dsp:nvSpPr>
      <dsp:spPr>
        <a:xfrm>
          <a:off x="0" y="580"/>
          <a:ext cx="8280920" cy="1078959"/>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GB" sz="5200" b="1" kern="1200" dirty="0">
              <a:latin typeface="Arial" pitchFamily="34" charset="0"/>
              <a:cs typeface="Arial" pitchFamily="34" charset="0"/>
            </a:rPr>
            <a:t>Fixture Dates</a:t>
          </a:r>
        </a:p>
      </dsp:txBody>
      <dsp:txXfrm>
        <a:off x="0" y="580"/>
        <a:ext cx="8280920" cy="107895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E19752-CCAF-4A4A-A36D-505304427913}">
      <dsp:nvSpPr>
        <dsp:cNvPr id="0" name=""/>
        <dsp:cNvSpPr/>
      </dsp:nvSpPr>
      <dsp:spPr>
        <a:xfrm>
          <a:off x="0" y="14482"/>
          <a:ext cx="8229600" cy="1123199"/>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GB" sz="4800" b="1" kern="1200" dirty="0">
              <a:latin typeface="Arial" pitchFamily="34" charset="0"/>
              <a:cs typeface="Arial" pitchFamily="34" charset="0"/>
            </a:rPr>
            <a:t>21-Day Requests</a:t>
          </a:r>
        </a:p>
      </dsp:txBody>
      <dsp:txXfrm>
        <a:off x="0" y="14482"/>
        <a:ext cx="8229600" cy="112319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35FB19-C9DB-47A2-AA5E-C4D877090F3B}">
      <dsp:nvSpPr>
        <dsp:cNvPr id="0" name=""/>
        <dsp:cNvSpPr/>
      </dsp:nvSpPr>
      <dsp:spPr>
        <a:xfrm>
          <a:off x="0" y="78573"/>
          <a:ext cx="7772400" cy="1053000"/>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GB" sz="4500" b="1" kern="1200" dirty="0">
              <a:latin typeface="Arial" pitchFamily="34" charset="0"/>
              <a:cs typeface="Arial" pitchFamily="34" charset="0"/>
            </a:rPr>
            <a:t>KICK OFF TIMES/VENUES</a:t>
          </a:r>
        </a:p>
      </dsp:txBody>
      <dsp:txXfrm>
        <a:off x="0" y="78573"/>
        <a:ext cx="7772400" cy="10530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451860-515A-4141-84E3-439F7F267FCA}">
      <dsp:nvSpPr>
        <dsp:cNvPr id="0" name=""/>
        <dsp:cNvSpPr/>
      </dsp:nvSpPr>
      <dsp:spPr>
        <a:xfrm>
          <a:off x="0" y="9900"/>
          <a:ext cx="8229600" cy="1123199"/>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GB" sz="4800" b="1" kern="1200" dirty="0">
              <a:latin typeface="Arial" pitchFamily="34" charset="0"/>
              <a:cs typeface="Arial" pitchFamily="34" charset="0"/>
            </a:rPr>
            <a:t>CONFIRMING FIXTURES</a:t>
          </a:r>
        </a:p>
      </dsp:txBody>
      <dsp:txXfrm>
        <a:off x="0" y="9900"/>
        <a:ext cx="8229600" cy="112319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143474-8596-410B-9600-372D840389F8}">
      <dsp:nvSpPr>
        <dsp:cNvPr id="0" name=""/>
        <dsp:cNvSpPr/>
      </dsp:nvSpPr>
      <dsp:spPr>
        <a:xfrm>
          <a:off x="0" y="8373"/>
          <a:ext cx="7797552" cy="1193400"/>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94310" tIns="194310" rIns="194310" bIns="194310" numCol="1" spcCol="1270" anchor="ctr" anchorCtr="0">
          <a:noAutofit/>
        </a:bodyPr>
        <a:lstStyle/>
        <a:p>
          <a:pPr lvl="0" algn="ctr" defTabSz="2266950" rtl="0">
            <a:lnSpc>
              <a:spcPct val="90000"/>
            </a:lnSpc>
            <a:spcBef>
              <a:spcPct val="0"/>
            </a:spcBef>
            <a:spcAft>
              <a:spcPct val="35000"/>
            </a:spcAft>
          </a:pPr>
          <a:r>
            <a:rPr lang="en-GB" sz="5100" b="1" kern="1200" dirty="0">
              <a:latin typeface="Arial" pitchFamily="34" charset="0"/>
              <a:cs typeface="Arial" pitchFamily="34" charset="0"/>
            </a:rPr>
            <a:t>RESULTS</a:t>
          </a:r>
        </a:p>
      </dsp:txBody>
      <dsp:txXfrm>
        <a:off x="0" y="8373"/>
        <a:ext cx="7797552" cy="119340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F38381-DFE0-473A-B0D4-073FF97418DC}">
      <dsp:nvSpPr>
        <dsp:cNvPr id="0" name=""/>
        <dsp:cNvSpPr/>
      </dsp:nvSpPr>
      <dsp:spPr>
        <a:xfrm>
          <a:off x="0" y="0"/>
          <a:ext cx="8229600" cy="777410"/>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b="1" kern="1200" dirty="0">
              <a:latin typeface="Arial" pitchFamily="34" charset="0"/>
              <a:cs typeface="Arial" pitchFamily="34" charset="0"/>
            </a:rPr>
            <a:t>ONLINE MATCH REPORT FORMS</a:t>
          </a:r>
        </a:p>
      </dsp:txBody>
      <dsp:txXfrm>
        <a:off x="0" y="0"/>
        <a:ext cx="8229600" cy="77741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23DEF3-19F6-485E-B4D0-905296B74ECA}">
      <dsp:nvSpPr>
        <dsp:cNvPr id="0" name=""/>
        <dsp:cNvSpPr/>
      </dsp:nvSpPr>
      <dsp:spPr>
        <a:xfrm>
          <a:off x="0" y="9900"/>
          <a:ext cx="8229600" cy="1123199"/>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GB" sz="4800" b="1" kern="1200" dirty="0">
              <a:latin typeface="Arial" pitchFamily="34" charset="0"/>
              <a:cs typeface="Arial" pitchFamily="34" charset="0"/>
            </a:rPr>
            <a:t>CUP COMPETITION’S</a:t>
          </a:r>
        </a:p>
      </dsp:txBody>
      <dsp:txXfrm>
        <a:off x="0" y="9900"/>
        <a:ext cx="8229600" cy="112319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D6EB6E-4D83-4D39-BE64-DC56E835D57E}">
      <dsp:nvSpPr>
        <dsp:cNvPr id="0" name=""/>
        <dsp:cNvSpPr/>
      </dsp:nvSpPr>
      <dsp:spPr>
        <a:xfrm>
          <a:off x="0" y="325"/>
          <a:ext cx="8229600" cy="993471"/>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79070" tIns="179070" rIns="179070" bIns="179070" numCol="1" spcCol="1270" anchor="ctr" anchorCtr="0">
          <a:noAutofit/>
          <a:scene3d>
            <a:camera prst="orthographicFront">
              <a:rot lat="0" lon="900000" rev="0"/>
            </a:camera>
            <a:lightRig rig="threePt" dir="t"/>
          </a:scene3d>
        </a:bodyPr>
        <a:lstStyle/>
        <a:p>
          <a:pPr lvl="0" algn="ctr" defTabSz="2089150" rtl="0">
            <a:lnSpc>
              <a:spcPct val="90000"/>
            </a:lnSpc>
            <a:spcBef>
              <a:spcPct val="0"/>
            </a:spcBef>
            <a:spcAft>
              <a:spcPct val="35000"/>
            </a:spcAft>
          </a:pPr>
          <a:r>
            <a:rPr lang="en-GB" sz="4700" b="1" kern="1200" dirty="0">
              <a:latin typeface="Arial" pitchFamily="34" charset="0"/>
              <a:cs typeface="Arial" pitchFamily="34" charset="0"/>
            </a:rPr>
            <a:t>REFEREES</a:t>
          </a:r>
        </a:p>
      </dsp:txBody>
      <dsp:txXfrm>
        <a:off x="0" y="325"/>
        <a:ext cx="8229600" cy="993471"/>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38BA30-BCF5-4914-8060-A4FFC07D6B49}">
      <dsp:nvSpPr>
        <dsp:cNvPr id="0" name=""/>
        <dsp:cNvSpPr/>
      </dsp:nvSpPr>
      <dsp:spPr>
        <a:xfrm>
          <a:off x="0" y="19800"/>
          <a:ext cx="8229600" cy="1123199"/>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GB" sz="4800" b="1" kern="1200" dirty="0">
              <a:latin typeface="Arial" pitchFamily="34" charset="0"/>
              <a:cs typeface="Arial" pitchFamily="34" charset="0"/>
            </a:rPr>
            <a:t>TOURS</a:t>
          </a:r>
        </a:p>
      </dsp:txBody>
      <dsp:txXfrm>
        <a:off x="0" y="19800"/>
        <a:ext cx="8229600" cy="1123199"/>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E0D867-BC97-4F84-8E80-657D56A64CBC}">
      <dsp:nvSpPr>
        <dsp:cNvPr id="0" name=""/>
        <dsp:cNvSpPr/>
      </dsp:nvSpPr>
      <dsp:spPr>
        <a:xfrm>
          <a:off x="0" y="9900"/>
          <a:ext cx="8229600" cy="1123199"/>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GB" sz="4800" b="1" kern="1200" dirty="0">
              <a:latin typeface="Arial" pitchFamily="34" charset="0"/>
              <a:cs typeface="Arial" pitchFamily="34" charset="0"/>
            </a:rPr>
            <a:t>Keep up to-date</a:t>
          </a:r>
        </a:p>
      </dsp:txBody>
      <dsp:txXfrm>
        <a:off x="0" y="9900"/>
        <a:ext cx="8229600" cy="11231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2F10A5-3DDF-467F-BBD4-1A4138433A63}">
      <dsp:nvSpPr>
        <dsp:cNvPr id="0" name=""/>
        <dsp:cNvSpPr/>
      </dsp:nvSpPr>
      <dsp:spPr>
        <a:xfrm>
          <a:off x="0" y="0"/>
          <a:ext cx="8229600" cy="982799"/>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GB" sz="4200" b="1" u="sng" kern="1200" dirty="0">
              <a:latin typeface="Arial" pitchFamily="34" charset="0"/>
              <a:cs typeface="Arial" pitchFamily="34" charset="0"/>
            </a:rPr>
            <a:t>PLAYER REGISTRATIONS</a:t>
          </a:r>
          <a:endParaRPr lang="en-GB" sz="4200" b="1" kern="1200" dirty="0">
            <a:latin typeface="Arial" pitchFamily="34" charset="0"/>
            <a:cs typeface="Arial" pitchFamily="34" charset="0"/>
          </a:endParaRPr>
        </a:p>
      </dsp:txBody>
      <dsp:txXfrm>
        <a:off x="0" y="0"/>
        <a:ext cx="8229600" cy="982799"/>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38BA30-BCF5-4914-8060-A4FFC07D6B49}">
      <dsp:nvSpPr>
        <dsp:cNvPr id="0" name=""/>
        <dsp:cNvSpPr/>
      </dsp:nvSpPr>
      <dsp:spPr>
        <a:xfrm>
          <a:off x="0" y="0"/>
          <a:ext cx="8229600" cy="818999"/>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b="1" kern="1200" dirty="0">
              <a:latin typeface="Arial" pitchFamily="34" charset="0"/>
              <a:cs typeface="Arial" pitchFamily="34" charset="0"/>
            </a:rPr>
            <a:t>Summary: Manager Responsibilities</a:t>
          </a:r>
        </a:p>
      </dsp:txBody>
      <dsp:txXfrm>
        <a:off x="0" y="0"/>
        <a:ext cx="8229600" cy="81899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1A3763-F939-4879-9909-9762F9D5AB22}">
      <dsp:nvSpPr>
        <dsp:cNvPr id="0" name=""/>
        <dsp:cNvSpPr/>
      </dsp:nvSpPr>
      <dsp:spPr>
        <a:xfrm>
          <a:off x="0" y="5643"/>
          <a:ext cx="8229600" cy="9108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GB" sz="3900" kern="1200" dirty="0">
              <a:latin typeface="Arial" pitchFamily="34" charset="0"/>
              <a:cs typeface="Arial" pitchFamily="34" charset="0"/>
            </a:rPr>
            <a:t>Various?</a:t>
          </a:r>
        </a:p>
      </dsp:txBody>
      <dsp:txXfrm>
        <a:off x="0" y="5643"/>
        <a:ext cx="8229600" cy="910826"/>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1A3763-F939-4879-9909-9762F9D5AB22}">
      <dsp:nvSpPr>
        <dsp:cNvPr id="0" name=""/>
        <dsp:cNvSpPr/>
      </dsp:nvSpPr>
      <dsp:spPr>
        <a:xfrm>
          <a:off x="0" y="5643"/>
          <a:ext cx="8229600" cy="9108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GB" sz="3900" kern="1200" dirty="0">
              <a:latin typeface="Arial" pitchFamily="34" charset="0"/>
              <a:cs typeface="Arial" pitchFamily="34" charset="0"/>
            </a:rPr>
            <a:t>Various?</a:t>
          </a:r>
        </a:p>
      </dsp:txBody>
      <dsp:txXfrm>
        <a:off x="0" y="5643"/>
        <a:ext cx="8229600" cy="910826"/>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FD0110-A2C5-4F95-8F54-AE6C7FC6F9C2}">
      <dsp:nvSpPr>
        <dsp:cNvPr id="0" name=""/>
        <dsp:cNvSpPr/>
      </dsp:nvSpPr>
      <dsp:spPr>
        <a:xfrm>
          <a:off x="0" y="9900"/>
          <a:ext cx="8229600" cy="11231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GB" sz="4800" kern="1200" dirty="0">
              <a:latin typeface="Arial" pitchFamily="34" charset="0"/>
              <a:cs typeface="Arial" pitchFamily="34" charset="0"/>
            </a:rPr>
            <a:t>Finally......</a:t>
          </a:r>
        </a:p>
      </dsp:txBody>
      <dsp:txXfrm>
        <a:off x="0" y="9900"/>
        <a:ext cx="8229600" cy="11231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2F10A5-3DDF-467F-BBD4-1A4138433A63}">
      <dsp:nvSpPr>
        <dsp:cNvPr id="0" name=""/>
        <dsp:cNvSpPr/>
      </dsp:nvSpPr>
      <dsp:spPr>
        <a:xfrm>
          <a:off x="0" y="0"/>
          <a:ext cx="8229600" cy="1123199"/>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GB" sz="4800" b="1" u="sng" kern="1200" dirty="0">
              <a:latin typeface="Arial" pitchFamily="34" charset="0"/>
              <a:cs typeface="Arial" pitchFamily="34" charset="0"/>
            </a:rPr>
            <a:t>PLAYER REGISTRATIONS</a:t>
          </a:r>
          <a:endParaRPr lang="en-GB" sz="4800" b="1" kern="1200" dirty="0">
            <a:latin typeface="Arial" pitchFamily="34" charset="0"/>
            <a:cs typeface="Arial" pitchFamily="34" charset="0"/>
          </a:endParaRPr>
        </a:p>
      </dsp:txBody>
      <dsp:txXfrm>
        <a:off x="0" y="0"/>
        <a:ext cx="8229600" cy="112319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2F10A5-3DDF-467F-BBD4-1A4138433A63}">
      <dsp:nvSpPr>
        <dsp:cNvPr id="0" name=""/>
        <dsp:cNvSpPr/>
      </dsp:nvSpPr>
      <dsp:spPr>
        <a:xfrm>
          <a:off x="0" y="0"/>
          <a:ext cx="8229600" cy="631800"/>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GB" sz="2700" b="1" u="sng" kern="1200" dirty="0">
              <a:latin typeface="Arial" pitchFamily="34" charset="0"/>
              <a:cs typeface="Arial" pitchFamily="34" charset="0"/>
            </a:rPr>
            <a:t>PLAYER REGISTRATIONS</a:t>
          </a:r>
          <a:endParaRPr lang="en-GB" sz="2700" b="1" kern="1200" dirty="0">
            <a:latin typeface="Arial" pitchFamily="34" charset="0"/>
            <a:cs typeface="Arial" pitchFamily="34" charset="0"/>
          </a:endParaRPr>
        </a:p>
      </dsp:txBody>
      <dsp:txXfrm>
        <a:off x="0" y="0"/>
        <a:ext cx="8229600" cy="631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2F10A5-3DDF-467F-BBD4-1A4138433A63}">
      <dsp:nvSpPr>
        <dsp:cNvPr id="0" name=""/>
        <dsp:cNvSpPr/>
      </dsp:nvSpPr>
      <dsp:spPr>
        <a:xfrm>
          <a:off x="0" y="0"/>
          <a:ext cx="8229600" cy="842400"/>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b="1" u="sng" kern="1200" dirty="0">
              <a:latin typeface="Arial" pitchFamily="34" charset="0"/>
              <a:cs typeface="Arial" pitchFamily="34" charset="0"/>
            </a:rPr>
            <a:t>PLAYER REGISTRATIONS</a:t>
          </a:r>
          <a:endParaRPr lang="en-GB" sz="3600" b="1" kern="1200" dirty="0">
            <a:latin typeface="Arial" pitchFamily="34" charset="0"/>
            <a:cs typeface="Arial" pitchFamily="34" charset="0"/>
          </a:endParaRPr>
        </a:p>
      </dsp:txBody>
      <dsp:txXfrm>
        <a:off x="0" y="0"/>
        <a:ext cx="8229600" cy="8424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2F10A5-3DDF-467F-BBD4-1A4138433A63}">
      <dsp:nvSpPr>
        <dsp:cNvPr id="0" name=""/>
        <dsp:cNvSpPr/>
      </dsp:nvSpPr>
      <dsp:spPr>
        <a:xfrm>
          <a:off x="0" y="0"/>
          <a:ext cx="8229600" cy="702000"/>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b="1" u="sng" kern="1200" dirty="0">
              <a:latin typeface="Arial" pitchFamily="34" charset="0"/>
              <a:cs typeface="Arial" pitchFamily="34" charset="0"/>
            </a:rPr>
            <a:t>PLAYER REGISTRATIONS</a:t>
          </a:r>
          <a:endParaRPr lang="en-GB" sz="3000" b="1" kern="1200" dirty="0">
            <a:latin typeface="Arial" pitchFamily="34" charset="0"/>
            <a:cs typeface="Arial" pitchFamily="34" charset="0"/>
          </a:endParaRPr>
        </a:p>
      </dsp:txBody>
      <dsp:txXfrm>
        <a:off x="0" y="0"/>
        <a:ext cx="8229600" cy="7020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2F10A5-3DDF-467F-BBD4-1A4138433A63}">
      <dsp:nvSpPr>
        <dsp:cNvPr id="0" name=""/>
        <dsp:cNvSpPr/>
      </dsp:nvSpPr>
      <dsp:spPr>
        <a:xfrm>
          <a:off x="0" y="0"/>
          <a:ext cx="8229600" cy="842400"/>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b="1" u="sng" kern="1200" dirty="0">
              <a:latin typeface="Arial" pitchFamily="34" charset="0"/>
              <a:cs typeface="Arial" pitchFamily="34" charset="0"/>
            </a:rPr>
            <a:t>PLAYER REGISTRATIONS</a:t>
          </a:r>
          <a:endParaRPr lang="en-GB" sz="3600" b="1" kern="1200" dirty="0">
            <a:latin typeface="Arial" pitchFamily="34" charset="0"/>
            <a:cs typeface="Arial" pitchFamily="34" charset="0"/>
          </a:endParaRPr>
        </a:p>
      </dsp:txBody>
      <dsp:txXfrm>
        <a:off x="0" y="0"/>
        <a:ext cx="8229600" cy="8424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2F10A5-3DDF-467F-BBD4-1A4138433A63}">
      <dsp:nvSpPr>
        <dsp:cNvPr id="0" name=""/>
        <dsp:cNvSpPr/>
      </dsp:nvSpPr>
      <dsp:spPr>
        <a:xfrm>
          <a:off x="0" y="0"/>
          <a:ext cx="8229600" cy="631800"/>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GB" sz="2700" b="1" u="sng" kern="1200" dirty="0">
              <a:latin typeface="Arial" pitchFamily="34" charset="0"/>
              <a:cs typeface="Arial" pitchFamily="34" charset="0"/>
            </a:rPr>
            <a:t>PLAYER REGISTRATIONS</a:t>
          </a:r>
          <a:endParaRPr lang="en-GB" sz="2700" b="1" kern="1200" dirty="0">
            <a:latin typeface="Arial" pitchFamily="34" charset="0"/>
            <a:cs typeface="Arial" pitchFamily="34" charset="0"/>
          </a:endParaRPr>
        </a:p>
      </dsp:txBody>
      <dsp:txXfrm>
        <a:off x="0" y="0"/>
        <a:ext cx="8229600" cy="6318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4E4A32-793D-4E1C-807F-D191FE4DFD86}">
      <dsp:nvSpPr>
        <dsp:cNvPr id="0" name=""/>
        <dsp:cNvSpPr/>
      </dsp:nvSpPr>
      <dsp:spPr>
        <a:xfrm>
          <a:off x="0" y="5661"/>
          <a:ext cx="8229600" cy="982799"/>
        </a:xfrm>
        <a:prstGeom prst="roundRect">
          <a:avLst/>
        </a:prstGeom>
        <a:blipFill>
          <a:blip xmlns:r="http://schemas.openxmlformats.org/officeDocument/2006/relationships" r:embed="rId1">
            <a:duotone>
              <a:schemeClr val="accent1">
                <a:shade val="22000"/>
                <a:satMod val="160000"/>
              </a:schemeClr>
              <a:schemeClr val="accent1">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tint val="10000"/>
              <a:satMod val="13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GB" sz="4200" b="1" u="none" kern="1200" dirty="0">
              <a:latin typeface="Arial" pitchFamily="34" charset="0"/>
              <a:cs typeface="Arial" pitchFamily="34" charset="0"/>
            </a:rPr>
            <a:t>Friday 11</a:t>
          </a:r>
          <a:r>
            <a:rPr lang="en-GB" sz="4200" b="1" u="none" kern="1200" baseline="30000" dirty="0">
              <a:latin typeface="Arial" pitchFamily="34" charset="0"/>
              <a:cs typeface="Arial" pitchFamily="34" charset="0"/>
            </a:rPr>
            <a:t>th</a:t>
          </a:r>
          <a:r>
            <a:rPr lang="en-GB" sz="4200" b="1" u="none" kern="1200" dirty="0">
              <a:latin typeface="Arial" pitchFamily="34" charset="0"/>
              <a:cs typeface="Arial" pitchFamily="34" charset="0"/>
            </a:rPr>
            <a:t> August </a:t>
          </a:r>
          <a:r>
            <a:rPr lang="en-GB" sz="4200" b="1" u="none" kern="1200" dirty="0" smtClean="0">
              <a:latin typeface="Arial" pitchFamily="34" charset="0"/>
              <a:cs typeface="Arial" pitchFamily="34" charset="0"/>
            </a:rPr>
            <a:t>2017</a:t>
          </a:r>
          <a:endParaRPr lang="en-GB" sz="4200" b="1" u="none" kern="1200" dirty="0">
            <a:latin typeface="Arial" pitchFamily="34" charset="0"/>
            <a:cs typeface="Arial" pitchFamily="34" charset="0"/>
          </a:endParaRPr>
        </a:p>
      </dsp:txBody>
      <dsp:txXfrm>
        <a:off x="0" y="5661"/>
        <a:ext cx="8229600" cy="9827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4618D-8171-47F6-BC06-C72D27F988D7}" type="datetimeFigureOut">
              <a:rPr lang="en-GB" smtClean="0"/>
              <a:pPr/>
              <a:t>08/08/2017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A2A4D-8378-45AC-8C1B-AFF4DE46407F}" type="slidenum">
              <a:rPr lang="en-GB" smtClean="0"/>
              <a:pPr/>
              <a:t>‹#›</a:t>
            </a:fld>
            <a:endParaRPr lang="en-GB" dirty="0"/>
          </a:p>
        </p:txBody>
      </p:sp>
    </p:spTree>
    <p:extLst>
      <p:ext uri="{BB962C8B-B14F-4D97-AF65-F5344CB8AC3E}">
        <p14:creationId xmlns="" xmlns:p14="http://schemas.microsoft.com/office/powerpoint/2010/main" val="82913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11</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12</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13</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14</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15</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18</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19</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20</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21</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26</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2</a:t>
            </a:fld>
            <a:endParaRPr lang="en-GB" dirty="0"/>
          </a:p>
        </p:txBody>
      </p:sp>
    </p:spTree>
    <p:extLst>
      <p:ext uri="{BB962C8B-B14F-4D97-AF65-F5344CB8AC3E}">
        <p14:creationId xmlns="" xmlns:p14="http://schemas.microsoft.com/office/powerpoint/2010/main" val="863053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27</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3</a:t>
            </a:fld>
            <a:endParaRPr lang="en-GB" dirty="0"/>
          </a:p>
        </p:txBody>
      </p:sp>
    </p:spTree>
    <p:extLst>
      <p:ext uri="{BB962C8B-B14F-4D97-AF65-F5344CB8AC3E}">
        <p14:creationId xmlns="" xmlns:p14="http://schemas.microsoft.com/office/powerpoint/2010/main" val="313729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4</a:t>
            </a:fld>
            <a:endParaRPr lang="en-GB" dirty="0"/>
          </a:p>
        </p:txBody>
      </p:sp>
    </p:spTree>
    <p:extLst>
      <p:ext uri="{BB962C8B-B14F-4D97-AF65-F5344CB8AC3E}">
        <p14:creationId xmlns="" xmlns:p14="http://schemas.microsoft.com/office/powerpoint/2010/main" val="2884587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5</a:t>
            </a:fld>
            <a:endParaRPr lang="en-GB" dirty="0"/>
          </a:p>
        </p:txBody>
      </p:sp>
    </p:spTree>
    <p:extLst>
      <p:ext uri="{BB962C8B-B14F-4D97-AF65-F5344CB8AC3E}">
        <p14:creationId xmlns="" xmlns:p14="http://schemas.microsoft.com/office/powerpoint/2010/main" val="44749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6</a:t>
            </a:fld>
            <a:endParaRPr lang="en-GB" dirty="0"/>
          </a:p>
        </p:txBody>
      </p:sp>
    </p:spTree>
    <p:extLst>
      <p:ext uri="{BB962C8B-B14F-4D97-AF65-F5344CB8AC3E}">
        <p14:creationId xmlns="" xmlns:p14="http://schemas.microsoft.com/office/powerpoint/2010/main" val="162313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7</a:t>
            </a:fld>
            <a:endParaRPr lang="en-GB" dirty="0"/>
          </a:p>
        </p:txBody>
      </p:sp>
    </p:spTree>
    <p:extLst>
      <p:ext uri="{BB962C8B-B14F-4D97-AF65-F5344CB8AC3E}">
        <p14:creationId xmlns="" xmlns:p14="http://schemas.microsoft.com/office/powerpoint/2010/main" val="748435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8</a:t>
            </a:fld>
            <a:endParaRPr lang="en-GB" dirty="0"/>
          </a:p>
        </p:txBody>
      </p:sp>
    </p:spTree>
    <p:extLst>
      <p:ext uri="{BB962C8B-B14F-4D97-AF65-F5344CB8AC3E}">
        <p14:creationId xmlns="" xmlns:p14="http://schemas.microsoft.com/office/powerpoint/2010/main" val="1935291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FA2A4D-8378-45AC-8C1B-AFF4DE46407F}"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ACE99DC-2CB3-4AB8-B21A-8F0211E921ED}" type="datetimeFigureOut">
              <a:rPr lang="en-GB" smtClean="0"/>
              <a:pPr/>
              <a:t>08/08/2017</a:t>
            </a:fld>
            <a:endParaRPr lang="en-GB" dirty="0"/>
          </a:p>
        </p:txBody>
      </p:sp>
      <p:sp>
        <p:nvSpPr>
          <p:cNvPr id="17" name="Footer Placeholder 16"/>
          <p:cNvSpPr>
            <a:spLocks noGrp="1"/>
          </p:cNvSpPr>
          <p:nvPr>
            <p:ph type="ftr" sz="quarter" idx="11"/>
          </p:nvPr>
        </p:nvSpPr>
        <p:spPr/>
        <p:txBody>
          <a:bodyPr/>
          <a:lstStyle/>
          <a:p>
            <a:endParaRPr lang="en-GB"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79E2F37-B00C-468E-9460-B3F3D7752A8B}" type="slidenum">
              <a:rPr lang="en-GB" smtClean="0"/>
              <a:pPr/>
              <a:t>‹#›</a:t>
            </a:fld>
            <a:endParaRPr lang="en-GB"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CE99DC-2CB3-4AB8-B21A-8F0211E921ED}" type="datetimeFigureOut">
              <a:rPr lang="en-GB" smtClean="0"/>
              <a:pPr/>
              <a:t>08/08/2017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9E2F37-B00C-468E-9460-B3F3D7752A8B}"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CE99DC-2CB3-4AB8-B21A-8F0211E921ED}" type="datetimeFigureOut">
              <a:rPr lang="en-GB" smtClean="0"/>
              <a:pPr/>
              <a:t>08/08/2017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9E2F37-B00C-468E-9460-B3F3D7752A8B}"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ACE99DC-2CB3-4AB8-B21A-8F0211E921ED}" type="datetimeFigureOut">
              <a:rPr lang="en-GB" smtClean="0"/>
              <a:pPr/>
              <a:t>08/08/2017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9E2F37-B00C-468E-9460-B3F3D7752A8B}" type="slidenum">
              <a:rPr lang="en-GB" smtClean="0"/>
              <a:pPr/>
              <a:t>‹#›</a:t>
            </a:fld>
            <a:endParaRPr lang="en-GB"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ACE99DC-2CB3-4AB8-B21A-8F0211E921ED}" type="datetimeFigureOut">
              <a:rPr lang="en-GB" smtClean="0"/>
              <a:pPr/>
              <a:t>08/08/2017</a:t>
            </a:fld>
            <a:endParaRPr lang="en-GB" dirty="0"/>
          </a:p>
        </p:txBody>
      </p:sp>
      <p:sp>
        <p:nvSpPr>
          <p:cNvPr id="5" name="Footer Placeholder 4"/>
          <p:cNvSpPr>
            <a:spLocks noGrp="1"/>
          </p:cNvSpPr>
          <p:nvPr>
            <p:ph type="ftr" sz="quarter" idx="11"/>
          </p:nvPr>
        </p:nvSpPr>
        <p:spPr>
          <a:xfrm>
            <a:off x="800100" y="6172200"/>
            <a:ext cx="4000500" cy="457200"/>
          </a:xfrm>
        </p:spPr>
        <p:txBody>
          <a:bodyPr/>
          <a:lstStyle/>
          <a:p>
            <a:endParaRPr lang="en-GB"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79E2F37-B00C-468E-9460-B3F3D7752A8B}"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ACE99DC-2CB3-4AB8-B21A-8F0211E921ED}" type="datetimeFigureOut">
              <a:rPr lang="en-GB" smtClean="0"/>
              <a:pPr/>
              <a:t>08/08/2017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9E2F37-B00C-468E-9460-B3F3D7752A8B}" type="slidenum">
              <a:rPr lang="en-GB" smtClean="0"/>
              <a:pPr/>
              <a:t>‹#›</a:t>
            </a:fld>
            <a:endParaRPr lang="en-GB"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ACE99DC-2CB3-4AB8-B21A-8F0211E921ED}" type="datetimeFigureOut">
              <a:rPr lang="en-GB" smtClean="0"/>
              <a:pPr/>
              <a:t>08/08/2017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79E2F37-B00C-468E-9460-B3F3D7752A8B}" type="slidenum">
              <a:rPr lang="en-GB" smtClean="0"/>
              <a:pPr/>
              <a:t>‹#›</a:t>
            </a:fld>
            <a:endParaRPr lang="en-GB"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ACE99DC-2CB3-4AB8-B21A-8F0211E921ED}" type="datetimeFigureOut">
              <a:rPr lang="en-GB" smtClean="0"/>
              <a:pPr/>
              <a:t>08/08/2017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79E2F37-B00C-468E-9460-B3F3D7752A8B}"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E99DC-2CB3-4AB8-B21A-8F0211E921ED}" type="datetimeFigureOut">
              <a:rPr lang="en-GB" smtClean="0"/>
              <a:pPr/>
              <a:t>08/08/2017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79E2F37-B00C-468E-9460-B3F3D7752A8B}"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ACE99DC-2CB3-4AB8-B21A-8F0211E921ED}" type="datetimeFigureOut">
              <a:rPr lang="en-GB" smtClean="0"/>
              <a:pPr/>
              <a:t>08/08/2017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9E2F37-B00C-468E-9460-B3F3D7752A8B}" type="slidenum">
              <a:rPr lang="en-GB" smtClean="0"/>
              <a:pPr/>
              <a:t>‹#›</a:t>
            </a:fld>
            <a:endParaRPr lang="en-GB"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ACE99DC-2CB3-4AB8-B21A-8F0211E921ED}" type="datetimeFigureOut">
              <a:rPr lang="en-GB" smtClean="0"/>
              <a:pPr/>
              <a:t>08/08/2017</a:t>
            </a:fld>
            <a:endParaRPr lang="en-GB" dirty="0"/>
          </a:p>
        </p:txBody>
      </p:sp>
      <p:sp>
        <p:nvSpPr>
          <p:cNvPr id="6" name="Footer Placeholder 5"/>
          <p:cNvSpPr>
            <a:spLocks noGrp="1"/>
          </p:cNvSpPr>
          <p:nvPr>
            <p:ph type="ftr" sz="quarter" idx="11"/>
          </p:nvPr>
        </p:nvSpPr>
        <p:spPr>
          <a:xfrm>
            <a:off x="914400" y="6172200"/>
            <a:ext cx="3886200" cy="457200"/>
          </a:xfrm>
        </p:spPr>
        <p:txBody>
          <a:bodyPr/>
          <a:lstStyle/>
          <a:p>
            <a:endParaRPr lang="en-GB" dirty="0"/>
          </a:p>
        </p:txBody>
      </p:sp>
      <p:sp>
        <p:nvSpPr>
          <p:cNvPr id="7" name="Slide Number Placeholder 6"/>
          <p:cNvSpPr>
            <a:spLocks noGrp="1"/>
          </p:cNvSpPr>
          <p:nvPr>
            <p:ph type="sldNum" sz="quarter" idx="12"/>
          </p:nvPr>
        </p:nvSpPr>
        <p:spPr>
          <a:xfrm>
            <a:off x="146304" y="6208776"/>
            <a:ext cx="457200" cy="457200"/>
          </a:xfrm>
        </p:spPr>
        <p:txBody>
          <a:bodyPr/>
          <a:lstStyle/>
          <a:p>
            <a:fld id="{479E2F37-B00C-468E-9460-B3F3D7752A8B}" type="slidenum">
              <a:rPr lang="en-GB" smtClean="0"/>
              <a:pPr/>
              <a:t>‹#›</a:t>
            </a:fld>
            <a:endParaRPr lang="en-GB"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ACE99DC-2CB3-4AB8-B21A-8F0211E921ED}" type="datetimeFigureOut">
              <a:rPr lang="en-GB" smtClean="0"/>
              <a:pPr/>
              <a:t>08/08/2017</a:t>
            </a:fld>
            <a:endParaRPr lang="en-GB"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79E2F37-B00C-468E-9460-B3F3D7752A8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package" Target="../embeddings/Microsoft_Office_PowerPoint_Slide1.sldx"/></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13cwyfl.weebly.com/team-details--guide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openxmlformats.org/officeDocument/2006/relationships/hyperlink" Target="mailto:refereescwyfl@gmail.com" TargetMode="External"/><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9.xml"/><Relationship Id="rId7" Type="http://schemas.openxmlformats.org/officeDocument/2006/relationships/hyperlink" Target="http://www.u13cwyfl.weebly.com/" TargetMode="Externa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 Id="rId9"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9.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holegame.thefa.com/ext/assigning_roles/index.html"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s://wholegame.thefa.com/ext/search_and_create/index.html" TargetMode="External"/><Relationship Id="rId4" Type="http://schemas.openxmlformats.org/officeDocument/2006/relationships/diagramLayout" Target="../diagrams/layout4.xml"/><Relationship Id="rId9" Type="http://schemas.openxmlformats.org/officeDocument/2006/relationships/hyperlink" Target="https://wholegame.thefa.com/ext/data_matching/index.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holegame.thefa.com/ext/add_players_to_teams/index.html"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wholegame.thefa.com/ext/detach_players/index.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 xmlns:p14="http://schemas.microsoft.com/office/powerpoint/2010/main" val="211958390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sz="quarter" idx="1"/>
          </p:nvPr>
        </p:nvSpPr>
        <p:spPr>
          <a:xfrm>
            <a:off x="457200" y="1268760"/>
            <a:ext cx="8229600" cy="4857403"/>
          </a:xfrm>
        </p:spPr>
        <p:txBody>
          <a:bodyPr/>
          <a:lstStyle/>
          <a:p>
            <a:pPr>
              <a:buNone/>
            </a:pPr>
            <a:r>
              <a:rPr lang="en-GB" dirty="0"/>
              <a:t>                             </a:t>
            </a: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9217" name="Object 1"/>
          <p:cNvGraphicFramePr>
            <a:graphicFrameLocks noChangeAspect="1"/>
          </p:cNvGraphicFramePr>
          <p:nvPr/>
        </p:nvGraphicFramePr>
        <p:xfrm>
          <a:off x="971600" y="2132856"/>
          <a:ext cx="6840760" cy="3919290"/>
        </p:xfrm>
        <a:graphic>
          <a:graphicData uri="http://schemas.openxmlformats.org/presentationml/2006/ole">
            <p:oleObj spid="_x0000_s9240" name="Slide" r:id="rId9" imgW="4570603" imgH="3427427" progId="PowerPoint.Slide.12">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69322" y="260648"/>
            <a:ext cx="8229600" cy="842400"/>
            <a:chOff x="0" y="0"/>
            <a:chExt cx="8229600" cy="842400"/>
          </a:xfrm>
        </p:grpSpPr>
        <p:sp>
          <p:nvSpPr>
            <p:cNvPr id="6" name="Rounded Rectangle 5"/>
            <p:cNvSpPr/>
            <p:nvPr/>
          </p:nvSpPr>
          <p:spPr>
            <a:xfrm>
              <a:off x="0" y="0"/>
              <a:ext cx="8229600" cy="842400"/>
            </a:xfrm>
            <a:prstGeom prst="roundRect">
              <a:avLst/>
            </a:prstGeom>
          </p:spPr>
          <p:style>
            <a:lnRef idx="0">
              <a:schemeClr val="accent1"/>
            </a:lnRef>
            <a:fillRef idx="3">
              <a:schemeClr val="accent1"/>
            </a:fillRef>
            <a:effectRef idx="3">
              <a:schemeClr val="accent1"/>
            </a:effectRef>
            <a:fontRef idx="minor">
              <a:schemeClr val="lt1"/>
            </a:fontRef>
          </p:style>
        </p:sp>
        <p:sp>
          <p:nvSpPr>
            <p:cNvPr id="7" name="Rounded Rectangle 4"/>
            <p:cNvSpPr txBox="1"/>
            <p:nvPr/>
          </p:nvSpPr>
          <p:spPr>
            <a:xfrm>
              <a:off x="41123" y="41123"/>
              <a:ext cx="8147354" cy="7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GB" sz="3600" b="1" u="sng" kern="1200" dirty="0">
                  <a:latin typeface="Arial" pitchFamily="34" charset="0"/>
                  <a:cs typeface="Arial" pitchFamily="34" charset="0"/>
                </a:rPr>
                <a:t>MATCH DAY FORMS</a:t>
              </a:r>
              <a:endParaRPr lang="en-GB" sz="3600" b="1" kern="1200" dirty="0">
                <a:latin typeface="Arial" pitchFamily="34" charset="0"/>
                <a:cs typeface="Arial" pitchFamily="34" charset="0"/>
              </a:endParaRPr>
            </a:p>
          </p:txBody>
        </p:sp>
      </p:grpSp>
      <p:sp>
        <p:nvSpPr>
          <p:cNvPr id="8" name="TextBox 7"/>
          <p:cNvSpPr txBox="1"/>
          <p:nvPr/>
        </p:nvSpPr>
        <p:spPr>
          <a:xfrm>
            <a:off x="477452" y="1308461"/>
            <a:ext cx="5534708" cy="5355312"/>
          </a:xfrm>
          <a:prstGeom prst="rect">
            <a:avLst/>
          </a:prstGeom>
          <a:noFill/>
        </p:spPr>
        <p:txBody>
          <a:bodyPr wrap="square" rtlCol="0">
            <a:spAutoFit/>
          </a:bodyPr>
          <a:lstStyle/>
          <a:p>
            <a:r>
              <a:rPr lang="en-GB" b="1" dirty="0"/>
              <a:t>Match Day Forms </a:t>
            </a:r>
            <a:r>
              <a:rPr lang="en-GB" dirty="0"/>
              <a:t>are </a:t>
            </a:r>
            <a:r>
              <a:rPr lang="en-GB" b="1" dirty="0"/>
              <a:t>mandatory</a:t>
            </a:r>
            <a:r>
              <a:rPr lang="en-GB" dirty="0"/>
              <a:t> and are required to be completed on any given match day.</a:t>
            </a:r>
          </a:p>
          <a:p>
            <a:endParaRPr lang="en-GB" dirty="0"/>
          </a:p>
          <a:p>
            <a:r>
              <a:rPr lang="en-GB" dirty="0"/>
              <a:t>Hand over a completed match day form to the opposition mangers for them to cross reference the data to what will be inputted on full time. Any discrepancies, notify the league divisional.</a:t>
            </a:r>
          </a:p>
          <a:p>
            <a:endParaRPr lang="en-GB" dirty="0"/>
          </a:p>
          <a:p>
            <a:r>
              <a:rPr lang="en-GB" dirty="0"/>
              <a:t>Any team failing to follow this process will result in a fine, if the league have been notified.</a:t>
            </a:r>
          </a:p>
          <a:p>
            <a:endParaRPr lang="en-GB" dirty="0"/>
          </a:p>
          <a:p>
            <a:r>
              <a:rPr lang="en-GB" dirty="0"/>
              <a:t>In addition the CWYFL will carry out spot checks throughout the season and be handing out on the spot fines to any team not following these steps.</a:t>
            </a:r>
          </a:p>
          <a:p>
            <a:endParaRPr lang="en-GB" dirty="0"/>
          </a:p>
          <a:p>
            <a:r>
              <a:rPr lang="en-GB" dirty="0"/>
              <a:t>Match day forms can be found on:</a:t>
            </a:r>
          </a:p>
          <a:p>
            <a:r>
              <a:rPr lang="en-GB" dirty="0"/>
              <a:t>U13:  </a:t>
            </a:r>
            <a:r>
              <a:rPr lang="en-GB" u="sng" dirty="0">
                <a:solidFill>
                  <a:srgbClr val="0070C0"/>
                </a:solidFill>
                <a:hlinkClick r:id="rId2"/>
              </a:rPr>
              <a:t>http://u13cwyfl.weebly.com/team-details--guides.html</a:t>
            </a:r>
            <a:endParaRPr lang="en-GB" u="sng" dirty="0">
              <a:solidFill>
                <a:srgbClr val="0070C0"/>
              </a:solidFill>
            </a:endParaRPr>
          </a:p>
          <a:p>
            <a:r>
              <a:rPr lang="en-GB" u="sng" dirty="0">
                <a:solidFill>
                  <a:srgbClr val="0070C0"/>
                </a:solidFill>
              </a:rPr>
              <a:t>U12: http://cwyfl12.weebly.com/information.html</a:t>
            </a:r>
          </a:p>
          <a:p>
            <a:endParaRPr lang="en-GB" u="sng" dirty="0">
              <a:solidFill>
                <a:srgbClr val="0070C0"/>
              </a:solidFill>
            </a:endParaRPr>
          </a:p>
        </p:txBody>
      </p:sp>
      <p:pic>
        <p:nvPicPr>
          <p:cNvPr id="9" name="Picture 8"/>
          <p:cNvPicPr>
            <a:picLocks noChangeAspect="1"/>
          </p:cNvPicPr>
          <p:nvPr/>
        </p:nvPicPr>
        <p:blipFill>
          <a:blip r:embed="rId3" cstate="print"/>
          <a:stretch>
            <a:fillRect/>
          </a:stretch>
        </p:blipFill>
        <p:spPr>
          <a:xfrm>
            <a:off x="6012160" y="1484784"/>
            <a:ext cx="2286000" cy="4648200"/>
          </a:xfrm>
          <a:prstGeom prst="rect">
            <a:avLst/>
          </a:prstGeom>
        </p:spPr>
      </p:pic>
    </p:spTree>
    <p:extLst>
      <p:ext uri="{BB962C8B-B14F-4D97-AF65-F5344CB8AC3E}">
        <p14:creationId xmlns="" xmlns:p14="http://schemas.microsoft.com/office/powerpoint/2010/main" val="1143951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 xmlns:p14="http://schemas.microsoft.com/office/powerpoint/2010/main" val="2313490548"/>
              </p:ext>
            </p:extLst>
          </p:nvPr>
        </p:nvGraphicFramePr>
        <p:xfrm>
          <a:off x="539552" y="188640"/>
          <a:ext cx="8280920"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539552" y="1484784"/>
            <a:ext cx="8064896" cy="5040560"/>
          </a:xfrm>
        </p:spPr>
        <p:txBody>
          <a:bodyPr>
            <a:normAutofit/>
          </a:bodyPr>
          <a:lstStyle/>
          <a:p>
            <a:r>
              <a:rPr lang="en-GB" sz="1800" dirty="0">
                <a:cs typeface="Arial" pitchFamily="34" charset="0"/>
              </a:rPr>
              <a:t>Season will start on Sunday </a:t>
            </a:r>
            <a:r>
              <a:rPr lang="en-GB" sz="1800" b="1" dirty="0">
                <a:cs typeface="Arial" pitchFamily="34" charset="0"/>
              </a:rPr>
              <a:t>10th</a:t>
            </a:r>
            <a:r>
              <a:rPr lang="en-GB" sz="1800" dirty="0">
                <a:cs typeface="Arial" pitchFamily="34" charset="0"/>
              </a:rPr>
              <a:t> September</a:t>
            </a:r>
          </a:p>
          <a:p>
            <a:endParaRPr lang="en-GB" sz="1800" dirty="0">
              <a:cs typeface="Arial" pitchFamily="34" charset="0"/>
            </a:endParaRPr>
          </a:p>
          <a:p>
            <a:r>
              <a:rPr lang="en-GB" sz="1800" dirty="0">
                <a:cs typeface="Arial" pitchFamily="34" charset="0"/>
              </a:rPr>
              <a:t>The League Fixture Season will finish on Sun</a:t>
            </a:r>
            <a:r>
              <a:rPr lang="en-GB" sz="1800" dirty="0">
                <a:solidFill>
                  <a:srgbClr val="FF0000"/>
                </a:solidFill>
                <a:cs typeface="Arial" pitchFamily="34" charset="0"/>
              </a:rPr>
              <a:t> </a:t>
            </a:r>
            <a:r>
              <a:rPr lang="en-GB" sz="1800" b="1" dirty="0">
                <a:cs typeface="Arial" pitchFamily="34" charset="0"/>
              </a:rPr>
              <a:t>22nd</a:t>
            </a:r>
            <a:r>
              <a:rPr lang="en-GB" sz="1800" baseline="30000" dirty="0">
                <a:solidFill>
                  <a:srgbClr val="FF0000"/>
                </a:solidFill>
                <a:cs typeface="Arial" pitchFamily="34" charset="0"/>
              </a:rPr>
              <a:t> </a:t>
            </a:r>
            <a:r>
              <a:rPr lang="en-GB" sz="1800" dirty="0">
                <a:cs typeface="Arial" pitchFamily="34" charset="0"/>
              </a:rPr>
              <a:t>April</a:t>
            </a:r>
            <a:r>
              <a:rPr lang="en-GB" sz="1800" dirty="0">
                <a:solidFill>
                  <a:srgbClr val="FF0000"/>
                </a:solidFill>
                <a:cs typeface="Arial" pitchFamily="34" charset="0"/>
              </a:rPr>
              <a:t> </a:t>
            </a:r>
            <a:r>
              <a:rPr lang="en-GB" sz="1800" dirty="0">
                <a:cs typeface="Arial" pitchFamily="34" charset="0"/>
              </a:rPr>
              <a:t>apart from Cup games, or postponed games from April’s fixtures. We may schedule games for the 29</a:t>
            </a:r>
            <a:r>
              <a:rPr lang="en-GB" sz="1800" baseline="30000" dirty="0">
                <a:cs typeface="Arial" pitchFamily="34" charset="0"/>
              </a:rPr>
              <a:t>th</a:t>
            </a:r>
            <a:r>
              <a:rPr lang="en-GB" sz="1800" dirty="0">
                <a:cs typeface="Arial" pitchFamily="34" charset="0"/>
              </a:rPr>
              <a:t> of April if required.</a:t>
            </a:r>
          </a:p>
          <a:p>
            <a:endParaRPr lang="en-GB" sz="1800" dirty="0">
              <a:cs typeface="Arial" pitchFamily="34" charset="0"/>
            </a:endParaRPr>
          </a:p>
          <a:p>
            <a:r>
              <a:rPr lang="en-GB" sz="1800" dirty="0">
                <a:cs typeface="Arial" pitchFamily="34" charset="0"/>
              </a:rPr>
              <a:t>Double Headers will be implemented if mid-week games are required</a:t>
            </a:r>
          </a:p>
          <a:p>
            <a:endParaRPr lang="en-GB" sz="1800" dirty="0">
              <a:cs typeface="Arial" pitchFamily="34" charset="0"/>
            </a:endParaRPr>
          </a:p>
          <a:p>
            <a:r>
              <a:rPr lang="en-GB" sz="1800" b="1" dirty="0">
                <a:cs typeface="Arial" pitchFamily="34" charset="0"/>
              </a:rPr>
              <a:t>No</a:t>
            </a:r>
            <a:r>
              <a:rPr lang="en-GB" sz="1800" b="1" dirty="0">
                <a:solidFill>
                  <a:srgbClr val="FF0000"/>
                </a:solidFill>
                <a:cs typeface="Arial" pitchFamily="34" charset="0"/>
              </a:rPr>
              <a:t> </a:t>
            </a:r>
            <a:r>
              <a:rPr lang="en-GB" sz="1800" dirty="0">
                <a:cs typeface="Arial" pitchFamily="34" charset="0"/>
              </a:rPr>
              <a:t>Fixtures</a:t>
            </a:r>
            <a:r>
              <a:rPr lang="en-GB" sz="1800" b="1" dirty="0">
                <a:solidFill>
                  <a:srgbClr val="FF0000"/>
                </a:solidFill>
                <a:cs typeface="Arial" pitchFamily="34" charset="0"/>
              </a:rPr>
              <a:t> </a:t>
            </a:r>
            <a:r>
              <a:rPr lang="en-GB" sz="1800" b="1" dirty="0">
                <a:cs typeface="Arial" pitchFamily="34" charset="0"/>
              </a:rPr>
              <a:t>24</a:t>
            </a:r>
            <a:r>
              <a:rPr lang="en-GB" sz="1800" b="1" baseline="30000" dirty="0">
                <a:cs typeface="Arial" pitchFamily="34" charset="0"/>
              </a:rPr>
              <a:t>th</a:t>
            </a:r>
            <a:r>
              <a:rPr lang="en-GB" sz="1800" dirty="0">
                <a:cs typeface="Arial" pitchFamily="34" charset="0"/>
              </a:rPr>
              <a:t> ,31</a:t>
            </a:r>
            <a:r>
              <a:rPr lang="en-GB" sz="1800" baseline="30000" dirty="0">
                <a:cs typeface="Arial" pitchFamily="34" charset="0"/>
              </a:rPr>
              <a:t>st</a:t>
            </a:r>
            <a:r>
              <a:rPr lang="en-GB" sz="1800" dirty="0">
                <a:cs typeface="Arial" pitchFamily="34" charset="0"/>
              </a:rPr>
              <a:t> December and </a:t>
            </a:r>
            <a:r>
              <a:rPr lang="en-GB" sz="1800" b="1" dirty="0">
                <a:cs typeface="Arial" pitchFamily="34" charset="0"/>
              </a:rPr>
              <a:t>1st</a:t>
            </a:r>
            <a:r>
              <a:rPr lang="en-GB" sz="1800" dirty="0">
                <a:cs typeface="Arial" pitchFamily="34" charset="0"/>
              </a:rPr>
              <a:t> April (Easter)</a:t>
            </a:r>
          </a:p>
          <a:p>
            <a:endParaRPr lang="en-GB" sz="1800" dirty="0">
              <a:cs typeface="Arial" pitchFamily="34" charset="0"/>
            </a:endParaRPr>
          </a:p>
          <a:p>
            <a:r>
              <a:rPr lang="en-GB" sz="1800" b="1" dirty="0">
                <a:solidFill>
                  <a:srgbClr val="FF0000"/>
                </a:solidFill>
                <a:cs typeface="Arial" pitchFamily="34" charset="0"/>
              </a:rPr>
              <a:t>Please note </a:t>
            </a:r>
            <a:r>
              <a:rPr lang="en-GB" sz="1800" dirty="0">
                <a:cs typeface="Arial" pitchFamily="34" charset="0"/>
              </a:rPr>
              <a:t>Villa Blues are playing on: (Potentially) Sun </a:t>
            </a:r>
            <a:r>
              <a:rPr lang="en-GB" sz="1800" b="1" dirty="0">
                <a:cs typeface="Arial" pitchFamily="34" charset="0"/>
              </a:rPr>
              <a:t>28th</a:t>
            </a:r>
            <a:r>
              <a:rPr lang="en-GB" sz="1800" dirty="0">
                <a:cs typeface="Arial" pitchFamily="34" charset="0"/>
              </a:rPr>
              <a:t> October &amp; Sun </a:t>
            </a:r>
            <a:r>
              <a:rPr lang="en-GB" sz="1800" b="1" dirty="0">
                <a:cs typeface="Arial" pitchFamily="34" charset="0"/>
              </a:rPr>
              <a:t>10</a:t>
            </a:r>
            <a:r>
              <a:rPr lang="en-GB" sz="1800" b="1" baseline="30000" dirty="0">
                <a:cs typeface="Arial" pitchFamily="34" charset="0"/>
              </a:rPr>
              <a:t>th</a:t>
            </a:r>
            <a:r>
              <a:rPr lang="en-GB" sz="1800" b="1" dirty="0">
                <a:cs typeface="Arial" pitchFamily="34" charset="0"/>
              </a:rPr>
              <a:t> February, TBC.</a:t>
            </a:r>
            <a:r>
              <a:rPr lang="en-GB" sz="1800" dirty="0">
                <a:cs typeface="Arial" pitchFamily="34" charset="0"/>
              </a:rPr>
              <a:t>(Games will still be scheduled on these dates, so request a 21 day request if required). </a:t>
            </a:r>
          </a:p>
          <a:p>
            <a:pPr marL="0" indent="0">
              <a:buNone/>
            </a:pPr>
            <a:endParaRPr lang="en-GB"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164054446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685800" y="1988840"/>
            <a:ext cx="7772400" cy="3277344"/>
          </a:xfrm>
        </p:spPr>
        <p:txBody>
          <a:bodyPr>
            <a:normAutofit/>
          </a:bodyPr>
          <a:lstStyle/>
          <a:p>
            <a:r>
              <a:rPr lang="en-GB" sz="1800" dirty="0">
                <a:cs typeface="Arial" pitchFamily="34" charset="0"/>
              </a:rPr>
              <a:t>You are allowed </a:t>
            </a:r>
            <a:r>
              <a:rPr lang="en-GB" sz="1800" b="1" dirty="0">
                <a:solidFill>
                  <a:srgbClr val="FF0000"/>
                </a:solidFill>
                <a:cs typeface="Arial" pitchFamily="34" charset="0"/>
              </a:rPr>
              <a:t>2</a:t>
            </a:r>
            <a:r>
              <a:rPr lang="en-GB" sz="1800" b="1" dirty="0">
                <a:cs typeface="Arial" pitchFamily="34" charset="0"/>
              </a:rPr>
              <a:t> </a:t>
            </a:r>
            <a:r>
              <a:rPr lang="en-GB" sz="1800" dirty="0">
                <a:cs typeface="Arial" pitchFamily="34" charset="0"/>
              </a:rPr>
              <a:t>per season.</a:t>
            </a:r>
          </a:p>
          <a:p>
            <a:endParaRPr lang="en-GB" sz="1800" dirty="0">
              <a:cs typeface="Arial" pitchFamily="34" charset="0"/>
            </a:endParaRPr>
          </a:p>
          <a:p>
            <a:r>
              <a:rPr lang="en-GB" sz="1800" dirty="0">
                <a:cs typeface="Arial" pitchFamily="34" charset="0"/>
              </a:rPr>
              <a:t>These should be used to cancel a FIXTURE DATE you can’t play on</a:t>
            </a:r>
          </a:p>
          <a:p>
            <a:pPr marL="0" indent="0">
              <a:buNone/>
            </a:pPr>
            <a:endParaRPr lang="en-GB" sz="1800" dirty="0">
              <a:cs typeface="Arial" pitchFamily="34" charset="0"/>
            </a:endParaRPr>
          </a:p>
          <a:p>
            <a:r>
              <a:rPr lang="en-GB" sz="1800" dirty="0">
                <a:cs typeface="Arial" pitchFamily="34" charset="0"/>
              </a:rPr>
              <a:t>Fixtures will only be posted AFTER the 21-Day period has expired.</a:t>
            </a:r>
          </a:p>
          <a:p>
            <a:pPr marL="0" indent="0">
              <a:buNone/>
            </a:pPr>
            <a:endParaRPr lang="en-GB" sz="1800" dirty="0">
              <a:cs typeface="Arial" pitchFamily="34" charset="0"/>
            </a:endParaRPr>
          </a:p>
          <a:p>
            <a:r>
              <a:rPr lang="en-GB" sz="1800" dirty="0">
                <a:cs typeface="Arial" pitchFamily="34" charset="0"/>
              </a:rPr>
              <a:t>DON’T WAIT until you see a fixture to submit a 21 day notice, as you will be out of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p14="http://schemas.microsoft.com/office/powerpoint/2010/main" val="1262632505"/>
              </p:ext>
            </p:extLst>
          </p:nvPr>
        </p:nvGraphicFramePr>
        <p:xfrm>
          <a:off x="899592" y="274638"/>
          <a:ext cx="7772400" cy="1210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899592" y="1916832"/>
            <a:ext cx="7772400" cy="4211960"/>
          </a:xfrm>
        </p:spPr>
        <p:txBody>
          <a:bodyPr>
            <a:normAutofit/>
          </a:bodyPr>
          <a:lstStyle/>
          <a:p>
            <a:r>
              <a:rPr lang="en-GB" sz="1800" dirty="0">
                <a:cs typeface="Arial" pitchFamily="34" charset="0"/>
              </a:rPr>
              <a:t>Please supply kick off time to your divisional secretary before the season starts.</a:t>
            </a:r>
          </a:p>
          <a:p>
            <a:endParaRPr lang="en-GB" sz="1800" dirty="0">
              <a:cs typeface="Arial" pitchFamily="34" charset="0"/>
            </a:endParaRPr>
          </a:p>
          <a:p>
            <a:r>
              <a:rPr lang="en-GB" sz="1800" dirty="0">
                <a:cs typeface="Arial" pitchFamily="34" charset="0"/>
              </a:rPr>
              <a:t>Kick Off time should be your STANDARD REGULAR time.</a:t>
            </a:r>
          </a:p>
          <a:p>
            <a:endParaRPr lang="en-GB" sz="1800" dirty="0">
              <a:cs typeface="Arial" pitchFamily="34" charset="0"/>
            </a:endParaRPr>
          </a:p>
          <a:p>
            <a:r>
              <a:rPr lang="en-GB" sz="1800" dirty="0">
                <a:cs typeface="Arial" pitchFamily="34" charset="0"/>
              </a:rPr>
              <a:t>If you wish to change your VENUE or KICK OFF TIME for any particular week you are required to give your Divisional Secretary </a:t>
            </a:r>
            <a:r>
              <a:rPr lang="en-GB" sz="1800" b="1" dirty="0">
                <a:solidFill>
                  <a:srgbClr val="FF0000"/>
                </a:solidFill>
                <a:cs typeface="Arial" pitchFamily="34" charset="0"/>
              </a:rPr>
              <a:t>8</a:t>
            </a:r>
            <a:r>
              <a:rPr lang="en-GB" sz="1800" b="1" dirty="0">
                <a:cs typeface="Arial" pitchFamily="34" charset="0"/>
              </a:rPr>
              <a:t> </a:t>
            </a:r>
            <a:r>
              <a:rPr lang="en-GB" sz="1800" b="1" dirty="0">
                <a:solidFill>
                  <a:srgbClr val="FF0000"/>
                </a:solidFill>
                <a:cs typeface="Arial" pitchFamily="34" charset="0"/>
              </a:rPr>
              <a:t>DAYS </a:t>
            </a:r>
            <a:r>
              <a:rPr lang="en-GB" sz="1800" dirty="0">
                <a:cs typeface="Arial" pitchFamily="34" charset="0"/>
              </a:rPr>
              <a:t>notice.</a:t>
            </a:r>
          </a:p>
          <a:p>
            <a:endParaRPr lang="en-GB" sz="1800" dirty="0">
              <a:cs typeface="Arial" pitchFamily="34" charset="0"/>
            </a:endParaRPr>
          </a:p>
          <a:p>
            <a:r>
              <a:rPr lang="en-GB" sz="1800" dirty="0">
                <a:cs typeface="Arial" pitchFamily="34" charset="0"/>
              </a:rPr>
              <a:t>Please make your secretary aware of any Ground share arrangements you have in place so we can arrange the fixtures accordingly.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p14="http://schemas.microsoft.com/office/powerpoint/2010/main" val="168084563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685800" y="2276872"/>
            <a:ext cx="7772400" cy="2064432"/>
          </a:xfrm>
        </p:spPr>
        <p:txBody>
          <a:bodyPr>
            <a:normAutofit/>
          </a:bodyPr>
          <a:lstStyle/>
          <a:p>
            <a:r>
              <a:rPr lang="en-GB" sz="1800" dirty="0">
                <a:cs typeface="Arial" pitchFamily="34" charset="0"/>
              </a:rPr>
              <a:t>All fixtures should be confirmed by the HOME side to both the AWAY SIDE and the REFEREE before </a:t>
            </a:r>
            <a:r>
              <a:rPr lang="en-GB" sz="1800" dirty="0">
                <a:solidFill>
                  <a:srgbClr val="C00000"/>
                </a:solidFill>
                <a:cs typeface="Arial" pitchFamily="34" charset="0"/>
              </a:rPr>
              <a:t>WEDNESDAY 9.30PM</a:t>
            </a:r>
          </a:p>
          <a:p>
            <a:endParaRPr lang="en-GB" sz="1800" dirty="0">
              <a:solidFill>
                <a:srgbClr val="C00000"/>
              </a:solidFill>
              <a:cs typeface="Arial" pitchFamily="34" charset="0"/>
            </a:endParaRPr>
          </a:p>
          <a:p>
            <a:r>
              <a:rPr lang="en-GB" sz="1800" dirty="0">
                <a:cs typeface="Arial" pitchFamily="34" charset="0"/>
              </a:rPr>
              <a:t>If the AWAY SIDE do not receive confirmation, please attempt to make contact with the HOME side and inform your divisional secretary.</a:t>
            </a:r>
          </a:p>
          <a:p>
            <a:endParaRPr lang="en-GB" sz="1800"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p14="http://schemas.microsoft.com/office/powerpoint/2010/main" val="1993507816"/>
              </p:ext>
            </p:extLst>
          </p:nvPr>
        </p:nvGraphicFramePr>
        <p:xfrm>
          <a:off x="755576" y="274638"/>
          <a:ext cx="7797552" cy="1210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755576" y="2060848"/>
            <a:ext cx="7797552" cy="3096344"/>
          </a:xfrm>
        </p:spPr>
        <p:txBody>
          <a:bodyPr>
            <a:normAutofit/>
          </a:bodyPr>
          <a:lstStyle/>
          <a:p>
            <a:r>
              <a:rPr lang="en-GB" sz="1800" dirty="0">
                <a:cs typeface="Arial" pitchFamily="34" charset="0"/>
              </a:rPr>
              <a:t>Please report your results before </a:t>
            </a:r>
            <a:r>
              <a:rPr lang="en-GB" sz="1800" b="1" dirty="0">
                <a:solidFill>
                  <a:srgbClr val="FF0000"/>
                </a:solidFill>
                <a:cs typeface="Arial" pitchFamily="34" charset="0"/>
              </a:rPr>
              <a:t>18:00 hours</a:t>
            </a:r>
            <a:r>
              <a:rPr lang="en-GB" sz="1800" dirty="0">
                <a:solidFill>
                  <a:srgbClr val="FF0000"/>
                </a:solidFill>
                <a:cs typeface="Arial" pitchFamily="34" charset="0"/>
              </a:rPr>
              <a:t> </a:t>
            </a:r>
            <a:r>
              <a:rPr lang="en-GB" sz="1800" dirty="0">
                <a:cs typeface="Arial" pitchFamily="34" charset="0"/>
              </a:rPr>
              <a:t>on the day of any given fixture.</a:t>
            </a:r>
          </a:p>
          <a:p>
            <a:pPr marL="0" indent="0">
              <a:buNone/>
            </a:pPr>
            <a:endParaRPr lang="en-GB" sz="1800" dirty="0">
              <a:cs typeface="Arial" pitchFamily="34" charset="0"/>
            </a:endParaRPr>
          </a:p>
          <a:p>
            <a:r>
              <a:rPr lang="en-GB" sz="1800" dirty="0">
                <a:cs typeface="Arial" pitchFamily="34" charset="0"/>
              </a:rPr>
              <a:t>This is a requirement for the HOME side.</a:t>
            </a:r>
          </a:p>
          <a:p>
            <a:endParaRPr lang="en-GB" sz="1800" dirty="0">
              <a:cs typeface="Arial" pitchFamily="34" charset="0"/>
            </a:endParaRPr>
          </a:p>
          <a:p>
            <a:r>
              <a:rPr lang="en-GB" sz="1800" dirty="0">
                <a:cs typeface="Arial" pitchFamily="34" charset="0"/>
              </a:rPr>
              <a:t>Away team can report if results are missing on the website</a:t>
            </a:r>
            <a:r>
              <a:rPr lang="en-GB" sz="1800" dirty="0">
                <a:latin typeface="Arial" pitchFamily="34" charset="0"/>
                <a:cs typeface="Arial" pitchFamily="34" charset="0"/>
              </a:rPr>
              <a:t>.</a:t>
            </a:r>
          </a:p>
          <a:p>
            <a:endParaRPr lang="en-GB" sz="1800" dirty="0">
              <a:latin typeface="Arial" pitchFamily="34" charset="0"/>
              <a:cs typeface="Arial" pitchFamily="34" charset="0"/>
            </a:endParaRPr>
          </a:p>
          <a:p>
            <a:r>
              <a:rPr lang="en-GB" sz="1800" dirty="0">
                <a:cs typeface="Arial" pitchFamily="34" charset="0"/>
              </a:rPr>
              <a:t>Submit your results by using the Full time SMS service</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09315" y="1916832"/>
            <a:ext cx="7681038" cy="792088"/>
          </a:xfrm>
        </p:spPr>
        <p:txBody>
          <a:bodyPr/>
          <a:lstStyle/>
          <a:p>
            <a:r>
              <a:rPr lang="en-GB" sz="1800" dirty="0">
                <a:cs typeface="Arial" pitchFamily="34" charset="0"/>
              </a:rPr>
              <a:t>You will receive the following text 15 minutes after your kick off time.</a:t>
            </a:r>
          </a:p>
          <a:p>
            <a:pPr marL="0" indent="0">
              <a:buNone/>
            </a:pPr>
            <a:endParaRPr lang="en-GB" sz="1800" dirty="0">
              <a:cs typeface="Arial" pitchFamily="34" charset="0"/>
            </a:endParaRPr>
          </a:p>
          <a:p>
            <a:endParaRPr lang="en-GB" dirty="0"/>
          </a:p>
        </p:txBody>
      </p:sp>
      <p:pic>
        <p:nvPicPr>
          <p:cNvPr id="4" name="Picture 3" descr="Picture1.png"/>
          <p:cNvPicPr>
            <a:picLocks noChangeAspect="1"/>
          </p:cNvPicPr>
          <p:nvPr/>
        </p:nvPicPr>
        <p:blipFill>
          <a:blip r:embed="rId2" cstate="print"/>
          <a:stretch>
            <a:fillRect/>
          </a:stretch>
        </p:blipFill>
        <p:spPr>
          <a:xfrm>
            <a:off x="3059832" y="2708920"/>
            <a:ext cx="3180004" cy="3222742"/>
          </a:xfrm>
          <a:prstGeom prst="rect">
            <a:avLst/>
          </a:prstGeom>
        </p:spPr>
      </p:pic>
      <p:grpSp>
        <p:nvGrpSpPr>
          <p:cNvPr id="8" name="Group 7"/>
          <p:cNvGrpSpPr/>
          <p:nvPr/>
        </p:nvGrpSpPr>
        <p:grpSpPr>
          <a:xfrm>
            <a:off x="751058" y="338660"/>
            <a:ext cx="7797552" cy="1193400"/>
            <a:chOff x="0" y="8373"/>
            <a:chExt cx="7797552" cy="1193400"/>
          </a:xfrm>
        </p:grpSpPr>
        <p:sp>
          <p:nvSpPr>
            <p:cNvPr id="9" name="Rounded Rectangle 8"/>
            <p:cNvSpPr/>
            <p:nvPr/>
          </p:nvSpPr>
          <p:spPr>
            <a:xfrm>
              <a:off x="0" y="8373"/>
              <a:ext cx="7797552" cy="1193400"/>
            </a:xfrm>
            <a:prstGeom prst="roundRect">
              <a:avLst/>
            </a:prstGeom>
          </p:spPr>
          <p:style>
            <a:lnRef idx="0">
              <a:schemeClr val="accent1"/>
            </a:lnRef>
            <a:fillRef idx="3">
              <a:schemeClr val="accent1"/>
            </a:fillRef>
            <a:effectRef idx="3">
              <a:schemeClr val="accent1"/>
            </a:effectRef>
            <a:fontRef idx="minor">
              <a:schemeClr val="lt1"/>
            </a:fontRef>
          </p:style>
        </p:sp>
        <p:sp>
          <p:nvSpPr>
            <p:cNvPr id="10" name="Rounded Rectangle 4"/>
            <p:cNvSpPr txBox="1"/>
            <p:nvPr/>
          </p:nvSpPr>
          <p:spPr>
            <a:xfrm>
              <a:off x="58257" y="66630"/>
              <a:ext cx="7681038" cy="10768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r>
                <a:rPr lang="en-GB" sz="5100" b="1" kern="1200" dirty="0">
                  <a:latin typeface="Arial" pitchFamily="34" charset="0"/>
                  <a:cs typeface="Arial" pitchFamily="34" charset="0"/>
                </a:rPr>
                <a:t>SMS SUBMISSION</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3872" y="1628800"/>
            <a:ext cx="8496944" cy="4824536"/>
          </a:xfrm>
        </p:spPr>
        <p:txBody>
          <a:bodyPr>
            <a:normAutofit fontScale="92500" lnSpcReduction="20000"/>
          </a:bodyPr>
          <a:lstStyle/>
          <a:p>
            <a:pPr marL="0" indent="0">
              <a:buNone/>
            </a:pPr>
            <a:endParaRPr lang="en-GB" sz="1800" dirty="0">
              <a:cs typeface="Arial" pitchFamily="34" charset="0"/>
            </a:endParaRPr>
          </a:p>
          <a:p>
            <a:r>
              <a:rPr lang="en-GB" sz="1800" dirty="0">
                <a:cs typeface="Arial" pitchFamily="34" charset="0"/>
              </a:rPr>
              <a:t>The reply should read as followed if the home team win Two- Nil: </a:t>
            </a:r>
            <a:r>
              <a:rPr lang="en-GB" sz="1800" b="1" dirty="0">
                <a:solidFill>
                  <a:srgbClr val="FF0000"/>
                </a:solidFill>
                <a:cs typeface="Arial" pitchFamily="34" charset="0"/>
              </a:rPr>
              <a:t>2-0</a:t>
            </a:r>
          </a:p>
          <a:p>
            <a:endParaRPr lang="en-GB" sz="1800" b="1" dirty="0">
              <a:cs typeface="Arial" pitchFamily="34" charset="0"/>
            </a:endParaRPr>
          </a:p>
          <a:p>
            <a:r>
              <a:rPr lang="en-GB" sz="1800" dirty="0">
                <a:cs typeface="Arial" pitchFamily="34" charset="0"/>
              </a:rPr>
              <a:t>The reply should read as followed if the Away team win Two- Nil: </a:t>
            </a:r>
            <a:r>
              <a:rPr lang="en-GB" sz="1800" b="1" dirty="0">
                <a:solidFill>
                  <a:srgbClr val="FF0000"/>
                </a:solidFill>
                <a:cs typeface="Arial" pitchFamily="34" charset="0"/>
              </a:rPr>
              <a:t>0-2</a:t>
            </a:r>
          </a:p>
          <a:p>
            <a:endParaRPr lang="en-GB" sz="1800" b="1" dirty="0">
              <a:solidFill>
                <a:srgbClr val="FF0000"/>
              </a:solidFill>
              <a:cs typeface="Arial" pitchFamily="34" charset="0"/>
            </a:endParaRPr>
          </a:p>
          <a:p>
            <a:r>
              <a:rPr lang="en-GB" sz="1800" dirty="0">
                <a:cs typeface="Arial" pitchFamily="34" charset="0"/>
              </a:rPr>
              <a:t>The reply should read as followed if the game was a two-two draw: </a:t>
            </a:r>
            <a:r>
              <a:rPr lang="en-GB" sz="1800" b="1" dirty="0">
                <a:solidFill>
                  <a:srgbClr val="FF0000"/>
                </a:solidFill>
                <a:cs typeface="Arial" pitchFamily="34" charset="0"/>
              </a:rPr>
              <a:t>2-2 </a:t>
            </a:r>
          </a:p>
          <a:p>
            <a:pPr marL="0" indent="0">
              <a:buNone/>
            </a:pPr>
            <a:endParaRPr lang="en-GB" sz="1800" b="1" dirty="0">
              <a:cs typeface="Arial" pitchFamily="34" charset="0"/>
            </a:endParaRPr>
          </a:p>
          <a:p>
            <a:r>
              <a:rPr lang="en-GB" sz="1800" dirty="0">
                <a:cs typeface="Arial" pitchFamily="34" charset="0"/>
              </a:rPr>
              <a:t>If the game goes to extra time or penalties  An example of a reply: </a:t>
            </a:r>
            <a:r>
              <a:rPr lang="en-GB" sz="1800" b="1" dirty="0">
                <a:solidFill>
                  <a:srgbClr val="FF0000"/>
                </a:solidFill>
                <a:cs typeface="Arial" pitchFamily="34" charset="0"/>
              </a:rPr>
              <a:t>2-2 3-3 AET 7-6 pens</a:t>
            </a:r>
          </a:p>
          <a:p>
            <a:endParaRPr lang="en-GB" sz="1800" dirty="0">
              <a:cs typeface="Arial" pitchFamily="34" charset="0"/>
            </a:endParaRPr>
          </a:p>
          <a:p>
            <a:r>
              <a:rPr lang="en-GB" sz="1800" dirty="0">
                <a:cs typeface="Arial" pitchFamily="34" charset="0"/>
              </a:rPr>
              <a:t>Postponed games - The reply should read: </a:t>
            </a:r>
            <a:r>
              <a:rPr lang="en-GB" sz="1800" b="1" dirty="0">
                <a:solidFill>
                  <a:srgbClr val="FF0000"/>
                </a:solidFill>
                <a:cs typeface="Arial" pitchFamily="34" charset="0"/>
              </a:rPr>
              <a:t>P-P</a:t>
            </a:r>
          </a:p>
          <a:p>
            <a:endParaRPr lang="en-GB" sz="1800" b="1" dirty="0">
              <a:solidFill>
                <a:srgbClr val="FF0000"/>
              </a:solidFill>
              <a:cs typeface="Arial" pitchFamily="34" charset="0"/>
            </a:endParaRPr>
          </a:p>
          <a:p>
            <a:r>
              <a:rPr lang="en-GB" sz="1800" dirty="0">
                <a:cs typeface="Arial" pitchFamily="34" charset="0"/>
              </a:rPr>
              <a:t>Please do not add any TEXT or extra numbers</a:t>
            </a:r>
          </a:p>
          <a:p>
            <a:pPr marL="0" indent="0">
              <a:buNone/>
            </a:pPr>
            <a:endParaRPr lang="en-GB" sz="1800" dirty="0">
              <a:cs typeface="Arial" pitchFamily="34" charset="0"/>
            </a:endParaRPr>
          </a:p>
          <a:p>
            <a:pPr marL="0" indent="0">
              <a:buNone/>
            </a:pPr>
            <a:endParaRPr lang="en-GB" sz="1800" b="1" dirty="0">
              <a:cs typeface="Arial" pitchFamily="34" charset="0"/>
            </a:endParaRPr>
          </a:p>
          <a:p>
            <a:pPr marL="0" indent="0">
              <a:buNone/>
            </a:pPr>
            <a:r>
              <a:rPr lang="en-GB" sz="1800" dirty="0">
                <a:solidFill>
                  <a:srgbClr val="FF0000"/>
                </a:solidFill>
                <a:cs typeface="Arial" pitchFamily="34" charset="0"/>
              </a:rPr>
              <a:t>Please note, </a:t>
            </a:r>
            <a:r>
              <a:rPr lang="en-GB" sz="1800" dirty="0">
                <a:cs typeface="Arial" pitchFamily="34" charset="0"/>
              </a:rPr>
              <a:t>if the results are showing incorrect on the full time system, reply again to the text you received, to overwrite the result.</a:t>
            </a:r>
          </a:p>
          <a:p>
            <a:pPr>
              <a:buNone/>
            </a:pPr>
            <a:endParaRPr lang="en-GB" sz="1800" dirty="0"/>
          </a:p>
        </p:txBody>
      </p:sp>
      <p:grpSp>
        <p:nvGrpSpPr>
          <p:cNvPr id="4" name="Group 3"/>
          <p:cNvGrpSpPr/>
          <p:nvPr/>
        </p:nvGrpSpPr>
        <p:grpSpPr>
          <a:xfrm>
            <a:off x="683568" y="254400"/>
            <a:ext cx="7797552" cy="1193400"/>
            <a:chOff x="0" y="8373"/>
            <a:chExt cx="7797552" cy="1193400"/>
          </a:xfrm>
        </p:grpSpPr>
        <p:sp>
          <p:nvSpPr>
            <p:cNvPr id="5" name="Rounded Rectangle 4"/>
            <p:cNvSpPr/>
            <p:nvPr/>
          </p:nvSpPr>
          <p:spPr>
            <a:xfrm>
              <a:off x="0" y="8373"/>
              <a:ext cx="7797552" cy="1193400"/>
            </a:xfrm>
            <a:prstGeom prst="roundRect">
              <a:avLst/>
            </a:prstGeom>
          </p:spPr>
          <p:style>
            <a:lnRef idx="0">
              <a:schemeClr val="accent1"/>
            </a:lnRef>
            <a:fillRef idx="3">
              <a:schemeClr val="accent1"/>
            </a:fillRef>
            <a:effectRef idx="3">
              <a:schemeClr val="accent1"/>
            </a:effectRef>
            <a:fontRef idx="minor">
              <a:schemeClr val="lt1"/>
            </a:fontRef>
          </p:style>
        </p:sp>
        <p:sp>
          <p:nvSpPr>
            <p:cNvPr id="6" name="Rounded Rectangle 4"/>
            <p:cNvSpPr txBox="1"/>
            <p:nvPr/>
          </p:nvSpPr>
          <p:spPr>
            <a:xfrm>
              <a:off x="58257" y="66630"/>
              <a:ext cx="7681038" cy="10768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r>
                <a:rPr lang="en-GB" sz="5100" b="1" kern="1200" dirty="0">
                  <a:latin typeface="Arial" pitchFamily="34" charset="0"/>
                  <a:cs typeface="Arial" pitchFamily="34" charset="0"/>
                </a:rPr>
                <a:t>REPLY - SCORES </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p14="http://schemas.microsoft.com/office/powerpoint/2010/main" val="2686627695"/>
              </p:ext>
            </p:extLst>
          </p:nvPr>
        </p:nvGraphicFramePr>
        <p:xfrm>
          <a:off x="457200" y="274638"/>
          <a:ext cx="8229600" cy="778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sz="quarter" idx="1"/>
          </p:nvPr>
        </p:nvSpPr>
        <p:spPr>
          <a:xfrm>
            <a:off x="457200" y="1447800"/>
            <a:ext cx="8229600" cy="5077544"/>
          </a:xfrm>
        </p:spPr>
        <p:txBody>
          <a:bodyPr>
            <a:normAutofit lnSpcReduction="10000"/>
          </a:bodyPr>
          <a:lstStyle/>
          <a:p>
            <a:r>
              <a:rPr lang="en-GB" sz="1800" dirty="0"/>
              <a:t>Match reports are to be completed on FULLTIME within 4 days of the fixture. Failing to do so will result in a </a:t>
            </a:r>
            <a:r>
              <a:rPr lang="en-GB" sz="1800" dirty="0" smtClean="0"/>
              <a:t>disciplinary notice being issued, which could result in a fine?</a:t>
            </a:r>
            <a:endParaRPr lang="en-GB" sz="1800" dirty="0"/>
          </a:p>
          <a:p>
            <a:endParaRPr lang="en-GB" sz="1800" dirty="0"/>
          </a:p>
          <a:p>
            <a:r>
              <a:rPr lang="en-GB" sz="1800" dirty="0"/>
              <a:t>Login to the full time website and click on Results/Stats</a:t>
            </a:r>
          </a:p>
          <a:p>
            <a:endParaRPr lang="en-GB" sz="1800" dirty="0"/>
          </a:p>
          <a:p>
            <a:r>
              <a:rPr lang="en-GB" sz="1800" dirty="0"/>
              <a:t>Enter the fulltime score from the fixture, if you haven`t replied via the SMS facility </a:t>
            </a:r>
          </a:p>
          <a:p>
            <a:endParaRPr lang="en-GB" sz="1800" dirty="0"/>
          </a:p>
          <a:p>
            <a:r>
              <a:rPr lang="en-GB" sz="1800" dirty="0"/>
              <a:t>Enter the referee mark out of </a:t>
            </a:r>
            <a:r>
              <a:rPr lang="en-GB" sz="1800" b="1" dirty="0"/>
              <a:t>100</a:t>
            </a:r>
            <a:r>
              <a:rPr lang="en-GB" sz="1800" dirty="0"/>
              <a:t>. Any score under </a:t>
            </a:r>
            <a:r>
              <a:rPr lang="en-GB" sz="1800" b="1" dirty="0"/>
              <a:t>61</a:t>
            </a:r>
            <a:r>
              <a:rPr lang="en-GB" sz="1800" dirty="0"/>
              <a:t> will require you to complete a referee report</a:t>
            </a:r>
          </a:p>
          <a:p>
            <a:endParaRPr lang="en-GB" sz="1800" dirty="0"/>
          </a:p>
          <a:p>
            <a:r>
              <a:rPr lang="en-GB" sz="1800" dirty="0"/>
              <a:t>Complete the respect campaign questions</a:t>
            </a:r>
          </a:p>
          <a:p>
            <a:endParaRPr lang="en-GB" sz="1800" dirty="0"/>
          </a:p>
          <a:p>
            <a:r>
              <a:rPr lang="en-GB" sz="1800" dirty="0"/>
              <a:t>Enter your players Stats &amp; Save</a:t>
            </a:r>
          </a:p>
          <a:p>
            <a:endParaRPr lang="en-GB" sz="1800" dirty="0"/>
          </a:p>
          <a:p>
            <a:r>
              <a:rPr lang="en-GB" sz="1800" dirty="0"/>
              <a:t>Full user guide can be found here</a:t>
            </a:r>
            <a:r>
              <a:rPr lang="en-GB" sz="1800" u="sng" dirty="0">
                <a:solidFill>
                  <a:srgbClr val="0070C0"/>
                </a:solidFill>
              </a:rPr>
              <a:t>: http://u13cwyfl.weebly.com/team-details--guides.html</a:t>
            </a:r>
          </a:p>
          <a:p>
            <a:endParaRPr lang="en-GB" sz="1800" dirty="0"/>
          </a:p>
          <a:p>
            <a:endParaRPr lang="en-GB" sz="1800" dirty="0"/>
          </a:p>
          <a:p>
            <a:endParaRPr lang="en-GB" sz="1800" dirty="0"/>
          </a:p>
          <a:p>
            <a:endParaRPr lang="en-GB" sz="1800" dirty="0"/>
          </a:p>
          <a:p>
            <a:pPr marL="0" indent="0">
              <a:buNone/>
            </a:pPr>
            <a:endParaRPr lang="en-GB"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 xmlns:p14="http://schemas.microsoft.com/office/powerpoint/2010/main" val="291203748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457200" y="1772816"/>
            <a:ext cx="8229600" cy="4525963"/>
          </a:xfrm>
        </p:spPr>
        <p:txBody>
          <a:bodyPr>
            <a:normAutofit/>
          </a:bodyPr>
          <a:lstStyle/>
          <a:p>
            <a:r>
              <a:rPr lang="en-GB" sz="1800" dirty="0">
                <a:cs typeface="Arial" pitchFamily="34" charset="0"/>
              </a:rPr>
              <a:t>Open Cup – All teams </a:t>
            </a:r>
          </a:p>
          <a:p>
            <a:endParaRPr lang="en-GB" sz="1800" dirty="0">
              <a:cs typeface="Arial" pitchFamily="34" charset="0"/>
            </a:endParaRPr>
          </a:p>
          <a:p>
            <a:r>
              <a:rPr lang="en-GB" sz="1800" dirty="0">
                <a:cs typeface="Arial" pitchFamily="34" charset="0"/>
              </a:rPr>
              <a:t>League Cup - Premier, Division One</a:t>
            </a:r>
          </a:p>
          <a:p>
            <a:endParaRPr lang="en-GB" sz="1800" dirty="0">
              <a:cs typeface="Arial" pitchFamily="34" charset="0"/>
            </a:endParaRPr>
          </a:p>
          <a:p>
            <a:r>
              <a:rPr lang="en-GB" sz="1800" dirty="0">
                <a:cs typeface="Arial" pitchFamily="34" charset="0"/>
              </a:rPr>
              <a:t>League Trophy – Division Two, Three, Four</a:t>
            </a:r>
          </a:p>
          <a:p>
            <a:endParaRPr lang="en-GB" sz="1800" dirty="0">
              <a:cs typeface="Arial" pitchFamily="34" charset="0"/>
            </a:endParaRPr>
          </a:p>
          <a:p>
            <a:r>
              <a:rPr lang="en-GB" sz="1800" dirty="0">
                <a:cs typeface="Arial" pitchFamily="34" charset="0"/>
              </a:rPr>
              <a:t>League Shield – Division Five, Six, Seven</a:t>
            </a:r>
          </a:p>
          <a:p>
            <a:pPr marL="0" indent="0">
              <a:buNone/>
            </a:pPr>
            <a:endParaRPr lang="en-GB" sz="1800" dirty="0">
              <a:cs typeface="Arial" pitchFamily="34" charset="0"/>
            </a:endParaRPr>
          </a:p>
          <a:p>
            <a:r>
              <a:rPr lang="en-GB" sz="1800" dirty="0">
                <a:cs typeface="Arial" pitchFamily="34" charset="0"/>
              </a:rPr>
              <a:t>All Semi-Final’s – Neutral Grounds</a:t>
            </a:r>
          </a:p>
          <a:p>
            <a:endParaRPr lang="en-GB" sz="1800" dirty="0">
              <a:cs typeface="Arial" pitchFamily="34" charset="0"/>
            </a:endParaRPr>
          </a:p>
          <a:p>
            <a:r>
              <a:rPr lang="en-GB" sz="1800" dirty="0">
                <a:cs typeface="Arial" pitchFamily="34" charset="0"/>
              </a:rPr>
              <a:t>Finals Venue – To be announced</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 xmlns:p14="http://schemas.microsoft.com/office/powerpoint/2010/main" val="2849879238"/>
              </p:ext>
            </p:extLst>
          </p:nvPr>
        </p:nvGraphicFramePr>
        <p:xfrm>
          <a:off x="457200" y="274638"/>
          <a:ext cx="8229600" cy="994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457200" y="1268760"/>
            <a:ext cx="8229600" cy="4857403"/>
          </a:xfrm>
        </p:spPr>
        <p:txBody>
          <a:bodyPr/>
          <a:lstStyle/>
          <a:p>
            <a:pPr>
              <a:buNone/>
            </a:pPr>
            <a:r>
              <a:rPr lang="en-GB" dirty="0"/>
              <a:t>                             </a:t>
            </a: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
        <p:nvSpPr>
          <p:cNvPr id="2" name="TextBox 1"/>
          <p:cNvSpPr txBox="1"/>
          <p:nvPr/>
        </p:nvSpPr>
        <p:spPr>
          <a:xfrm>
            <a:off x="290137" y="1417638"/>
            <a:ext cx="8396663" cy="5632311"/>
          </a:xfrm>
          <a:prstGeom prst="rect">
            <a:avLst/>
          </a:prstGeom>
          <a:noFill/>
        </p:spPr>
        <p:txBody>
          <a:bodyPr wrap="square" rtlCol="0">
            <a:spAutoFit/>
          </a:bodyPr>
          <a:lstStyle/>
          <a:p>
            <a:r>
              <a:rPr lang="en-GB" dirty="0"/>
              <a:t>For the 2017-18 season the league has chosen to use the Whole game player registration process.</a:t>
            </a:r>
          </a:p>
          <a:p>
            <a:r>
              <a:rPr lang="en-GB" dirty="0"/>
              <a:t>With a new process, comes a need for extra guidance. We have therefore detailed the essential information below that we hope provides leagues and clubs with the support needed.</a:t>
            </a:r>
            <a:br>
              <a:rPr lang="en-GB" dirty="0"/>
            </a:br>
            <a:r>
              <a:rPr lang="en-GB" dirty="0"/>
              <a:t/>
            </a:r>
            <a:br>
              <a:rPr lang="en-GB" dirty="0"/>
            </a:br>
            <a:r>
              <a:rPr lang="en-GB" b="1" dirty="0"/>
              <a:t>Background Information and Benefits of  WGS Player Registrations</a:t>
            </a:r>
            <a:r>
              <a:rPr lang="en-GB" dirty="0"/>
              <a:t/>
            </a:r>
            <a:br>
              <a:rPr lang="en-GB" dirty="0"/>
            </a:br>
            <a:r>
              <a:rPr lang="en-GB" dirty="0"/>
              <a:t/>
            </a:r>
            <a:br>
              <a:rPr lang="en-GB" dirty="0"/>
            </a:br>
            <a:r>
              <a:rPr lang="en-GB" dirty="0"/>
              <a:t>In 2016/17, The FA piloted the WGS Player Registration process in over 60 leagues across the country. Feedback and learning from these pilot leagues was gathered, after which improvements to the system were made in preparation for the national roll-out this season.</a:t>
            </a:r>
            <a:br>
              <a:rPr lang="en-GB" dirty="0"/>
            </a:br>
            <a:r>
              <a:rPr lang="en-GB" dirty="0"/>
              <a:t>The benefits of WGS Player Registrations are vast, but essentially it will ensure a more efficient, effective and joined up player registration process, which will save time for club and league volunteers in the future</a:t>
            </a:r>
          </a:p>
          <a:p>
            <a:pPr marL="285750" indent="-285750">
              <a:buFont typeface="Arial" panose="020B0604020202020204" pitchFamily="34" charset="0"/>
              <a:buChar char="•"/>
            </a:pPr>
            <a:r>
              <a:rPr lang="en-GB" dirty="0"/>
              <a:t>Easier to track Discipline – (i.e. avoid De-Duplication of Players) </a:t>
            </a:r>
          </a:p>
          <a:p>
            <a:pPr marL="285750" indent="-285750">
              <a:buFont typeface="Arial" panose="020B0604020202020204" pitchFamily="34" charset="0"/>
              <a:buChar char="•"/>
            </a:pPr>
            <a:r>
              <a:rPr lang="en-GB" dirty="0"/>
              <a:t> WGS will provide a live list of suspended players </a:t>
            </a:r>
          </a:p>
          <a:p>
            <a:pPr marL="285750" indent="-285750">
              <a:buFont typeface="Arial" panose="020B0604020202020204" pitchFamily="34" charset="0"/>
              <a:buChar char="•"/>
            </a:pPr>
            <a:r>
              <a:rPr lang="en-GB" dirty="0"/>
              <a:t>Linking Player Information on WGS and Full-Time – avoiding repetition and duplication of processes </a:t>
            </a:r>
          </a:p>
          <a:p>
            <a:pPr marL="285750" indent="-285750">
              <a:buFont typeface="Arial" panose="020B0604020202020204" pitchFamily="34" charset="0"/>
              <a:buChar char="•"/>
            </a:pPr>
            <a:r>
              <a:rPr lang="en-GB" dirty="0"/>
              <a:t>Efficiency of the Registration Process </a:t>
            </a:r>
          </a:p>
          <a:p>
            <a:pPr marL="285750" indent="-285750">
              <a:buFont typeface="Arial" panose="020B0604020202020204" pitchFamily="34" charset="0"/>
              <a:buChar char="•"/>
            </a:pPr>
            <a:r>
              <a:rPr lang="en-GB" dirty="0"/>
              <a:t>Consistent approach to registrations across the County </a:t>
            </a:r>
          </a:p>
          <a:p>
            <a:r>
              <a:rPr lang="en-GB" dirty="0"/>
              <a:t>•    People now familiar and expect efficient online processes – this process is a step in that direction</a:t>
            </a:r>
            <a:br>
              <a:rPr lang="en-GB" dirty="0"/>
            </a:br>
            <a:endParaRPr lang="en-GB" b="1" dirty="0">
              <a:solidFill>
                <a:srgbClr val="FF0000"/>
              </a:solidFill>
            </a:endParaRPr>
          </a:p>
        </p:txBody>
      </p:sp>
    </p:spTree>
    <p:extLst>
      <p:ext uri="{BB962C8B-B14F-4D97-AF65-F5344CB8AC3E}">
        <p14:creationId xmlns="" xmlns:p14="http://schemas.microsoft.com/office/powerpoint/2010/main" val="2949628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811656906"/>
              </p:ext>
            </p:extLst>
          </p:nvPr>
        </p:nvGraphicFramePr>
        <p:xfrm>
          <a:off x="457200" y="274638"/>
          <a:ext cx="8229600" cy="994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467544" y="1268760"/>
            <a:ext cx="8229600" cy="4997152"/>
          </a:xfrm>
        </p:spPr>
        <p:txBody>
          <a:bodyPr>
            <a:normAutofit lnSpcReduction="10000"/>
          </a:bodyPr>
          <a:lstStyle/>
          <a:p>
            <a:endParaRPr lang="en-GB" sz="1800" dirty="0">
              <a:latin typeface="Arial" pitchFamily="34" charset="0"/>
              <a:cs typeface="Arial" pitchFamily="34" charset="0"/>
            </a:endParaRPr>
          </a:p>
          <a:p>
            <a:r>
              <a:rPr lang="en-GB" sz="1800" dirty="0">
                <a:latin typeface="Arial" pitchFamily="34" charset="0"/>
                <a:cs typeface="Arial" pitchFamily="34" charset="0"/>
              </a:rPr>
              <a:t>Referees are allocated by our referee secretary Kevin Carroll</a:t>
            </a:r>
          </a:p>
          <a:p>
            <a:endParaRPr lang="en-GB" sz="1800" dirty="0">
              <a:latin typeface="Arial" pitchFamily="34" charset="0"/>
              <a:cs typeface="Arial" pitchFamily="34" charset="0"/>
            </a:endParaRPr>
          </a:p>
          <a:p>
            <a:r>
              <a:rPr lang="en-GB" sz="1800" dirty="0">
                <a:latin typeface="Arial" pitchFamily="34" charset="0"/>
                <a:cs typeface="Arial" pitchFamily="34" charset="0"/>
              </a:rPr>
              <a:t>All matters concerning Referees should be directed to Kevin via email.</a:t>
            </a:r>
          </a:p>
          <a:p>
            <a:endParaRPr lang="en-GB" sz="1800" dirty="0">
              <a:latin typeface="Arial" pitchFamily="34" charset="0"/>
              <a:cs typeface="Arial" pitchFamily="34" charset="0"/>
            </a:endParaRPr>
          </a:p>
          <a:p>
            <a:pPr marL="0" indent="0">
              <a:buNone/>
            </a:pPr>
            <a:r>
              <a:rPr lang="en-GB" sz="1800" dirty="0">
                <a:latin typeface="Arial" pitchFamily="34" charset="0"/>
                <a:cs typeface="Arial" pitchFamily="34" charset="0"/>
              </a:rPr>
              <a:t>   Email: </a:t>
            </a:r>
            <a:r>
              <a:rPr lang="en-GB" sz="1800" dirty="0">
                <a:latin typeface="Arial" panose="020B0604020202020204" pitchFamily="34" charset="0"/>
                <a:cs typeface="Arial" panose="020B0604020202020204" pitchFamily="34" charset="0"/>
                <a:hlinkClick r:id="rId8"/>
              </a:rPr>
              <a:t>refereescwyfl@gmail.com</a:t>
            </a: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   Website: http://www.referees.webeden.co.uk</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Current Match Fees:  U13 (£30) – U12 (£26)</a:t>
            </a:r>
          </a:p>
          <a:p>
            <a:pPr>
              <a:buNone/>
            </a:pPr>
            <a:r>
              <a:rPr lang="en-GB" sz="1800" dirty="0">
                <a:latin typeface="Arial" panose="020B0604020202020204" pitchFamily="34" charset="0"/>
                <a:cs typeface="Arial" panose="020B0604020202020204" pitchFamily="34" charset="0"/>
              </a:rPr>
              <a:t>   </a:t>
            </a:r>
          </a:p>
          <a:p>
            <a:pPr>
              <a:buNone/>
            </a:pPr>
            <a:r>
              <a:rPr lang="en-GB" sz="1800" dirty="0">
                <a:latin typeface="Arial" panose="020B0604020202020204" pitchFamily="34" charset="0"/>
                <a:cs typeface="Arial" panose="020B0604020202020204" pitchFamily="34" charset="0"/>
              </a:rPr>
              <a:t>	Double Header match fee for 11v11 is £45 – 9V9  £39</a:t>
            </a:r>
          </a:p>
          <a:p>
            <a:pPr>
              <a:buNone/>
            </a:pPr>
            <a:r>
              <a:rPr lang="en-GB" sz="1800" dirty="0">
                <a:latin typeface="Arial" panose="020B0604020202020204" pitchFamily="34" charset="0"/>
                <a:cs typeface="Arial" panose="020B0604020202020204" pitchFamily="34" charset="0"/>
              </a:rPr>
              <a:t>	</a:t>
            </a:r>
          </a:p>
          <a:p>
            <a:pPr>
              <a:buNone/>
            </a:pPr>
            <a:r>
              <a:rPr lang="en-GB" sz="1800" dirty="0">
                <a:latin typeface="Arial" panose="020B0604020202020204" pitchFamily="34" charset="0"/>
                <a:cs typeface="Arial" panose="020B0604020202020204" pitchFamily="34" charset="0"/>
              </a:rPr>
              <a:t>	Shared equally between both teams</a:t>
            </a:r>
          </a:p>
          <a:p>
            <a:pPr>
              <a:buNone/>
            </a:pPr>
            <a:r>
              <a:rPr lang="en-GB" dirty="0">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10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10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1000"/>
                                        <p:tgtEl>
                                          <p:spTgt spid="3">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1000"/>
                                        <p:tgtEl>
                                          <p:spTgt spid="3">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fade">
                                      <p:cBhvr>
                                        <p:cTn id="32"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p14="http://schemas.microsoft.com/office/powerpoint/2010/main" val="99682394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p:txBody>
          <a:bodyPr/>
          <a:lstStyle/>
          <a:p>
            <a:endParaRPr lang="en-GB" dirty="0">
              <a:latin typeface="Arial" pitchFamily="34" charset="0"/>
              <a:cs typeface="Arial" pitchFamily="34" charset="0"/>
            </a:endParaRPr>
          </a:p>
          <a:p>
            <a:r>
              <a:rPr lang="en-GB" sz="1800" dirty="0">
                <a:cs typeface="Arial" pitchFamily="34" charset="0"/>
              </a:rPr>
              <a:t>If you wish to take your team on tour, you must seek permission from the General League Secretary (Dave Arrowsmith), in writing before </a:t>
            </a:r>
            <a:r>
              <a:rPr lang="en-GB" sz="1800" b="1" dirty="0">
                <a:cs typeface="Arial" pitchFamily="34" charset="0"/>
              </a:rPr>
              <a:t>31</a:t>
            </a:r>
            <a:r>
              <a:rPr lang="en-GB" sz="1800" b="1" baseline="30000" dirty="0">
                <a:cs typeface="Arial" pitchFamily="34" charset="0"/>
              </a:rPr>
              <a:t>st</a:t>
            </a:r>
            <a:r>
              <a:rPr lang="en-GB" sz="1800" b="1" dirty="0">
                <a:cs typeface="Arial" pitchFamily="34" charset="0"/>
              </a:rPr>
              <a:t> December </a:t>
            </a:r>
            <a:r>
              <a:rPr lang="en-GB" sz="1800" b="1" dirty="0" smtClean="0">
                <a:cs typeface="Arial" pitchFamily="34" charset="0"/>
              </a:rPr>
              <a:t>2017</a:t>
            </a:r>
            <a:r>
              <a:rPr lang="en-GB" sz="1800" dirty="0" smtClean="0">
                <a:cs typeface="Arial" pitchFamily="34" charset="0"/>
              </a:rPr>
              <a:t>.</a:t>
            </a:r>
            <a:endParaRPr lang="en-GB" sz="1800" dirty="0">
              <a:cs typeface="Arial" pitchFamily="34" charset="0"/>
            </a:endParaRPr>
          </a:p>
        </p:txBody>
      </p:sp>
      <p:pic>
        <p:nvPicPr>
          <p:cNvPr id="3075" name="Picture 3" descr="C:\Users\Jason\AppData\Local\Microsoft\Windows\Temporary Internet Files\Content.IE5\8BLX5TW9\MP900433146[1].jpg"/>
          <p:cNvPicPr>
            <a:picLocks noChangeAspect="1" noChangeArrowheads="1"/>
          </p:cNvPicPr>
          <p:nvPr/>
        </p:nvPicPr>
        <p:blipFill>
          <a:blip r:embed="rId8" cstate="print"/>
          <a:srcRect/>
          <a:stretch>
            <a:fillRect/>
          </a:stretch>
        </p:blipFill>
        <p:spPr bwMode="auto">
          <a:xfrm>
            <a:off x="2333878" y="3057376"/>
            <a:ext cx="4476243" cy="29969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p:txBody>
          <a:bodyPr anchor="b">
            <a:normAutofit fontScale="92500" lnSpcReduction="20000"/>
          </a:bodyPr>
          <a:lstStyle/>
          <a:p>
            <a:endParaRPr lang="en-GB" dirty="0"/>
          </a:p>
          <a:p>
            <a:r>
              <a:rPr lang="en-GB" dirty="0">
                <a:latin typeface="Arial" pitchFamily="34" charset="0"/>
                <a:cs typeface="Arial" pitchFamily="34" charset="0"/>
              </a:rPr>
              <a:t>U13 website: </a:t>
            </a:r>
            <a:r>
              <a:rPr lang="en-GB" u="sng" dirty="0">
                <a:solidFill>
                  <a:srgbClr val="0070C0"/>
                </a:solidFill>
                <a:latin typeface="Arial" pitchFamily="34" charset="0"/>
                <a:cs typeface="Arial" pitchFamily="34" charset="0"/>
                <a:hlinkClick r:id="rId7"/>
              </a:rPr>
              <a:t>www.u13cwyfl.weebly.com/</a:t>
            </a:r>
            <a:endParaRPr lang="en-GB" u="sng" dirty="0">
              <a:solidFill>
                <a:srgbClr val="0070C0"/>
              </a:solidFill>
              <a:latin typeface="Arial" pitchFamily="34" charset="0"/>
              <a:cs typeface="Arial" pitchFamily="34" charset="0"/>
            </a:endParaRPr>
          </a:p>
          <a:p>
            <a:r>
              <a:rPr lang="en-GB" u="sng" dirty="0">
                <a:solidFill>
                  <a:srgbClr val="0070C0"/>
                </a:solidFill>
                <a:latin typeface="Arial" pitchFamily="34" charset="0"/>
                <a:cs typeface="Arial" pitchFamily="34" charset="0"/>
              </a:rPr>
              <a:t>U12 Website: </a:t>
            </a:r>
            <a:r>
              <a:rPr lang="en-GB" dirty="0">
                <a:solidFill>
                  <a:srgbClr val="0070C0"/>
                </a:solidFill>
                <a:latin typeface="Arial" pitchFamily="34" charset="0"/>
                <a:cs typeface="Arial" pitchFamily="34" charset="0"/>
              </a:rPr>
              <a:t>http://cwyfl12.weebly.com/</a:t>
            </a:r>
          </a:p>
          <a:p>
            <a:r>
              <a:rPr lang="en-GB" dirty="0">
                <a:latin typeface="Arial" pitchFamily="34" charset="0"/>
                <a:cs typeface="Arial" pitchFamily="34" charset="0"/>
              </a:rPr>
              <a:t>League website:</a:t>
            </a:r>
            <a:r>
              <a:rPr lang="en-GB" dirty="0">
                <a:solidFill>
                  <a:srgbClr val="0070C0"/>
                </a:solidFill>
                <a:latin typeface="Arial" pitchFamily="34" charset="0"/>
                <a:cs typeface="Arial" pitchFamily="34" charset="0"/>
              </a:rPr>
              <a:t> </a:t>
            </a:r>
            <a:r>
              <a:rPr lang="en-GB" u="sng" dirty="0">
                <a:solidFill>
                  <a:srgbClr val="0070C0"/>
                </a:solidFill>
                <a:latin typeface="Arial" pitchFamily="34" charset="0"/>
                <a:cs typeface="Arial" pitchFamily="34" charset="0"/>
              </a:rPr>
              <a:t>www.cwyfl.org.uk</a:t>
            </a:r>
          </a:p>
          <a:p>
            <a:pPr lvl="6"/>
            <a:endParaRPr lang="en-GB" dirty="0"/>
          </a:p>
          <a:p>
            <a:pPr>
              <a:buNone/>
            </a:pPr>
            <a:r>
              <a:rPr lang="en-GB" dirty="0"/>
              <a:t>	                             </a:t>
            </a:r>
          </a:p>
          <a:p>
            <a:pPr>
              <a:buNone/>
            </a:pPr>
            <a:r>
              <a:rPr lang="en-GB" dirty="0"/>
              <a:t>               	                                          </a:t>
            </a:r>
            <a:r>
              <a:rPr lang="en-GB" sz="2400" u="sng" dirty="0">
                <a:solidFill>
                  <a:srgbClr val="0070C0"/>
                </a:solidFill>
                <a:latin typeface="Arial" pitchFamily="34" charset="0"/>
                <a:cs typeface="Arial" pitchFamily="34" charset="0"/>
              </a:rPr>
              <a:t>facebook.com/CentralWarwickshireYouthFootballLeague</a:t>
            </a:r>
          </a:p>
          <a:p>
            <a:endParaRPr lang="en-GB" dirty="0">
              <a:solidFill>
                <a:srgbClr val="0070C0"/>
              </a:solidFill>
            </a:endParaRPr>
          </a:p>
          <a:p>
            <a:pPr>
              <a:buNone/>
            </a:pPr>
            <a:r>
              <a:rPr lang="en-GB" dirty="0">
                <a:solidFill>
                  <a:srgbClr val="0070C0"/>
                </a:solidFill>
              </a:rPr>
              <a:t>            </a:t>
            </a:r>
          </a:p>
          <a:p>
            <a:pPr>
              <a:buNone/>
            </a:pPr>
            <a:endParaRPr lang="en-GB" dirty="0"/>
          </a:p>
          <a:p>
            <a:r>
              <a:rPr lang="en-GB" u="sng" dirty="0">
                <a:solidFill>
                  <a:srgbClr val="0070C0"/>
                </a:solidFill>
                <a:latin typeface="Arial" pitchFamily="34" charset="0"/>
                <a:cs typeface="Arial" pitchFamily="34" charset="0"/>
              </a:rPr>
              <a:t>twitter.com/cwyfl</a:t>
            </a:r>
          </a:p>
          <a:p>
            <a:pPr>
              <a:buNone/>
            </a:pPr>
            <a:endParaRPr lang="en-GB" dirty="0"/>
          </a:p>
        </p:txBody>
      </p:sp>
      <p:pic>
        <p:nvPicPr>
          <p:cNvPr id="4" name="Picture 3" descr="index.jpg"/>
          <p:cNvPicPr>
            <a:picLocks noChangeAspect="1"/>
          </p:cNvPicPr>
          <p:nvPr/>
        </p:nvPicPr>
        <p:blipFill>
          <a:blip r:embed="rId8" cstate="print"/>
          <a:stretch>
            <a:fillRect/>
          </a:stretch>
        </p:blipFill>
        <p:spPr>
          <a:xfrm>
            <a:off x="827584" y="2996952"/>
            <a:ext cx="2160240" cy="587863"/>
          </a:xfrm>
          <a:prstGeom prst="rect">
            <a:avLst/>
          </a:prstGeom>
        </p:spPr>
      </p:pic>
      <p:pic>
        <p:nvPicPr>
          <p:cNvPr id="7" name="Picture 6" descr="twitter.jpg"/>
          <p:cNvPicPr>
            <a:picLocks noChangeAspect="1"/>
          </p:cNvPicPr>
          <p:nvPr/>
        </p:nvPicPr>
        <p:blipFill>
          <a:blip r:embed="rId9" cstate="print"/>
          <a:stretch>
            <a:fillRect/>
          </a:stretch>
        </p:blipFill>
        <p:spPr>
          <a:xfrm>
            <a:off x="827584" y="4437112"/>
            <a:ext cx="2160240" cy="7200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p14="http://schemas.microsoft.com/office/powerpoint/2010/main" val="3546099314"/>
              </p:ext>
            </p:extLst>
          </p:nvPr>
        </p:nvGraphicFramePr>
        <p:xfrm>
          <a:off x="304339" y="294001"/>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365681989"/>
              </p:ext>
            </p:extLst>
          </p:nvPr>
        </p:nvGraphicFramePr>
        <p:xfrm>
          <a:off x="304339" y="1423931"/>
          <a:ext cx="8229600" cy="5120640"/>
        </p:xfrm>
        <a:graphic>
          <a:graphicData uri="http://schemas.openxmlformats.org/drawingml/2006/table">
            <a:tbl>
              <a:tblPr firstRow="1" firstCol="1" bandRow="1">
                <a:tableStyleId>{9DCAF9ED-07DC-4A11-8D7F-57B35C25682E}</a:tableStyleId>
              </a:tblPr>
              <a:tblGrid>
                <a:gridCol w="4114800">
                  <a:extLst>
                    <a:ext uri="{9D8B030D-6E8A-4147-A177-3AD203B41FA5}">
                      <a16:colId xmlns="" xmlns:a16="http://schemas.microsoft.com/office/drawing/2014/main" val="476047602"/>
                    </a:ext>
                  </a:extLst>
                </a:gridCol>
                <a:gridCol w="4114800">
                  <a:extLst>
                    <a:ext uri="{9D8B030D-6E8A-4147-A177-3AD203B41FA5}">
                      <a16:colId xmlns="" xmlns:a16="http://schemas.microsoft.com/office/drawing/2014/main" val="877693623"/>
                    </a:ext>
                  </a:extLst>
                </a:gridCol>
              </a:tblGrid>
              <a:tr h="316865">
                <a:tc>
                  <a:txBody>
                    <a:bodyPr/>
                    <a:lstStyle/>
                    <a:p>
                      <a:pPr algn="ctr">
                        <a:spcAft>
                          <a:spcPts val="0"/>
                        </a:spcAft>
                      </a:pPr>
                      <a:r>
                        <a:rPr lang="en-GB" sz="2000" dirty="0">
                          <a:effectLst/>
                        </a:rPr>
                        <a:t> </a:t>
                      </a:r>
                    </a:p>
                    <a:p>
                      <a:pPr algn="ctr">
                        <a:spcAft>
                          <a:spcPts val="0"/>
                        </a:spcAft>
                      </a:pPr>
                      <a:r>
                        <a:rPr lang="en-GB" sz="2000" dirty="0">
                          <a:effectLst/>
                        </a:rPr>
                        <a:t>Home Team - Match Day</a:t>
                      </a:r>
                    </a:p>
                    <a:p>
                      <a:pPr algn="ctr">
                        <a:spcAft>
                          <a:spcPts val="0"/>
                        </a:spcAft>
                      </a:pPr>
                      <a:r>
                        <a:rPr lang="en-GB" sz="2000" dirty="0">
                          <a:effectLst/>
                        </a:rPr>
                        <a:t> </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spcAft>
                          <a:spcPts val="0"/>
                        </a:spcAft>
                      </a:pPr>
                      <a:r>
                        <a:rPr lang="en-GB" sz="2000" dirty="0">
                          <a:effectLst/>
                        </a:rPr>
                        <a:t> </a:t>
                      </a:r>
                    </a:p>
                    <a:p>
                      <a:pPr algn="ctr">
                        <a:spcAft>
                          <a:spcPts val="0"/>
                        </a:spcAft>
                      </a:pPr>
                      <a:r>
                        <a:rPr lang="en-GB" sz="2000" dirty="0">
                          <a:effectLst/>
                        </a:rPr>
                        <a:t>Away Team - Match Day</a:t>
                      </a:r>
                    </a:p>
                    <a:p>
                      <a:pPr algn="ctr">
                        <a:spcAft>
                          <a:spcPts val="0"/>
                        </a:spcAft>
                      </a:pPr>
                      <a:r>
                        <a:rPr lang="en-GB" sz="2000" dirty="0">
                          <a:effectLst/>
                        </a:rPr>
                        <a:t> </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 xmlns:a16="http://schemas.microsoft.com/office/drawing/2014/main" val="740530056"/>
                  </a:ext>
                </a:extLst>
              </a:tr>
              <a:tr h="3136265">
                <a:tc>
                  <a:txBody>
                    <a:bodyPr/>
                    <a:lstStyle/>
                    <a:p>
                      <a:pPr>
                        <a:spcAft>
                          <a:spcPts val="0"/>
                        </a:spcAft>
                      </a:pPr>
                      <a:r>
                        <a:rPr lang="en-GB" sz="1200" dirty="0">
                          <a:effectLst/>
                          <a:latin typeface="Arial" panose="020B0604020202020204" pitchFamily="34" charset="0"/>
                          <a:cs typeface="Arial" panose="020B0604020202020204" pitchFamily="34" charset="0"/>
                        </a:rPr>
                        <a:t> </a:t>
                      </a:r>
                    </a:p>
                    <a:p>
                      <a:pPr>
                        <a:spcAft>
                          <a:spcPts val="0"/>
                        </a:spcAft>
                      </a:pPr>
                      <a:r>
                        <a:rPr lang="en-GB" sz="1200" b="0" dirty="0">
                          <a:effectLst/>
                          <a:latin typeface="Arial" panose="020B0604020202020204" pitchFamily="34" charset="0"/>
                          <a:cs typeface="Arial" panose="020B0604020202020204" pitchFamily="34" charset="0"/>
                        </a:rPr>
                        <a:t>Contact opposing manager</a:t>
                      </a:r>
                      <a:r>
                        <a:rPr lang="en-GB" sz="1200" b="0" baseline="0" dirty="0">
                          <a:effectLst/>
                          <a:latin typeface="Arial" panose="020B0604020202020204" pitchFamily="34" charset="0"/>
                          <a:cs typeface="Arial" panose="020B0604020202020204" pitchFamily="34" charset="0"/>
                        </a:rPr>
                        <a:t> and referee prior the Wednesday 9:30 PM</a:t>
                      </a:r>
                      <a:endParaRPr lang="en-GB" sz="1200" b="0" dirty="0">
                        <a:effectLst/>
                        <a:latin typeface="Arial" panose="020B0604020202020204" pitchFamily="34" charset="0"/>
                        <a:cs typeface="Arial" panose="020B0604020202020204" pitchFamily="34" charset="0"/>
                      </a:endParaRPr>
                    </a:p>
                    <a:p>
                      <a:pPr>
                        <a:spcAft>
                          <a:spcPts val="0"/>
                        </a:spcAft>
                      </a:pPr>
                      <a:endParaRPr lang="en-GB" sz="1200" b="0" dirty="0">
                        <a:effectLst/>
                        <a:latin typeface="Arial" panose="020B0604020202020204" pitchFamily="34" charset="0"/>
                        <a:cs typeface="Arial" panose="020B0604020202020204" pitchFamily="34" charset="0"/>
                      </a:endParaRPr>
                    </a:p>
                    <a:p>
                      <a:pPr>
                        <a:spcAft>
                          <a:spcPts val="0"/>
                        </a:spcAft>
                      </a:pPr>
                      <a:r>
                        <a:rPr lang="en-GB" sz="1200" b="0" dirty="0">
                          <a:effectLst/>
                          <a:latin typeface="Arial" panose="020B0604020202020204" pitchFamily="34" charset="0"/>
                          <a:cs typeface="Arial" panose="020B0604020202020204" pitchFamily="34" charset="0"/>
                        </a:rPr>
                        <a:t>Provide a stand in referee if one has not been allocated</a:t>
                      </a:r>
                    </a:p>
                    <a:p>
                      <a:pPr>
                        <a:spcAft>
                          <a:spcPts val="0"/>
                        </a:spcAft>
                      </a:pPr>
                      <a:r>
                        <a:rPr lang="en-GB" sz="1200" b="0" dirty="0">
                          <a:effectLst/>
                          <a:latin typeface="Arial" panose="020B0604020202020204" pitchFamily="34" charset="0"/>
                          <a:cs typeface="Arial" panose="020B0604020202020204" pitchFamily="34" charset="0"/>
                        </a:rPr>
                        <a:t> </a:t>
                      </a:r>
                    </a:p>
                    <a:p>
                      <a:pPr>
                        <a:spcAft>
                          <a:spcPts val="0"/>
                        </a:spcAft>
                      </a:pPr>
                      <a:r>
                        <a:rPr lang="en-GB" sz="1200" b="0" dirty="0">
                          <a:effectLst/>
                          <a:latin typeface="Arial" panose="020B0604020202020204" pitchFamily="34" charset="0"/>
                          <a:cs typeface="Arial" panose="020B0604020202020204" pitchFamily="34" charset="0"/>
                        </a:rPr>
                        <a:t>Supply 2 match balls</a:t>
                      </a:r>
                    </a:p>
                    <a:p>
                      <a:pPr>
                        <a:spcAft>
                          <a:spcPts val="0"/>
                        </a:spcAft>
                      </a:pPr>
                      <a:r>
                        <a:rPr lang="en-GB" sz="1200" b="0" dirty="0">
                          <a:effectLst/>
                          <a:latin typeface="Arial" panose="020B0604020202020204" pitchFamily="34" charset="0"/>
                          <a:cs typeface="Arial" panose="020B0604020202020204" pitchFamily="34" charset="0"/>
                        </a:rPr>
                        <a:t> </a:t>
                      </a:r>
                    </a:p>
                    <a:p>
                      <a:pPr>
                        <a:spcAft>
                          <a:spcPts val="0"/>
                        </a:spcAft>
                      </a:pPr>
                      <a:r>
                        <a:rPr lang="en-GB" sz="1200" b="0" dirty="0">
                          <a:effectLst/>
                          <a:latin typeface="Arial" panose="020B0604020202020204" pitchFamily="34" charset="0"/>
                          <a:cs typeface="Arial" panose="020B0604020202020204" pitchFamily="34" charset="0"/>
                        </a:rPr>
                        <a:t>Complete Home Team match form</a:t>
                      </a:r>
                    </a:p>
                    <a:p>
                      <a:pPr>
                        <a:spcAft>
                          <a:spcPts val="0"/>
                        </a:spcAft>
                      </a:pPr>
                      <a:r>
                        <a:rPr lang="en-GB" sz="1200" b="0" dirty="0">
                          <a:effectLst/>
                          <a:latin typeface="Arial" panose="020B0604020202020204" pitchFamily="34" charset="0"/>
                          <a:cs typeface="Arial" panose="020B0604020202020204" pitchFamily="34" charset="0"/>
                        </a:rPr>
                        <a:t> </a:t>
                      </a:r>
                    </a:p>
                    <a:p>
                      <a:pPr>
                        <a:spcAft>
                          <a:spcPts val="0"/>
                        </a:spcAft>
                      </a:pPr>
                      <a:r>
                        <a:rPr lang="en-GB" sz="1200" b="0" dirty="0">
                          <a:effectLst/>
                          <a:latin typeface="Arial" panose="020B0604020202020204" pitchFamily="34" charset="0"/>
                          <a:cs typeface="Arial" panose="020B0604020202020204" pitchFamily="34" charset="0"/>
                        </a:rPr>
                        <a:t>Exchange ID’s</a:t>
                      </a:r>
                    </a:p>
                    <a:p>
                      <a:pPr>
                        <a:spcAft>
                          <a:spcPts val="0"/>
                        </a:spcAft>
                      </a:pPr>
                      <a:r>
                        <a:rPr lang="en-GB" sz="1200" b="0" dirty="0">
                          <a:effectLst/>
                          <a:latin typeface="Arial" panose="020B0604020202020204" pitchFamily="34" charset="0"/>
                          <a:cs typeface="Arial" panose="020B0604020202020204" pitchFamily="34" charset="0"/>
                        </a:rPr>
                        <a:t> </a:t>
                      </a:r>
                    </a:p>
                    <a:p>
                      <a:pPr>
                        <a:spcAft>
                          <a:spcPts val="0"/>
                        </a:spcAft>
                      </a:pPr>
                      <a:r>
                        <a:rPr lang="en-GB" sz="1200" b="0" dirty="0">
                          <a:effectLst/>
                          <a:latin typeface="Arial" panose="020B0604020202020204" pitchFamily="34" charset="0"/>
                          <a:cs typeface="Arial" panose="020B0604020202020204" pitchFamily="34" charset="0"/>
                        </a:rPr>
                        <a:t>Pay Referee immediately following the fixture</a:t>
                      </a:r>
                    </a:p>
                    <a:p>
                      <a:pPr>
                        <a:spcAft>
                          <a:spcPts val="0"/>
                        </a:spcAft>
                      </a:pPr>
                      <a:r>
                        <a:rPr lang="en-GB" sz="1200" b="0" dirty="0">
                          <a:effectLst/>
                          <a:latin typeface="Arial" panose="020B0604020202020204" pitchFamily="34" charset="0"/>
                          <a:cs typeface="Arial" panose="020B0604020202020204" pitchFamily="34" charset="0"/>
                        </a:rPr>
                        <a:t>(Birmingham County Cup fixtures - home team are solely responsible for payment)</a:t>
                      </a:r>
                    </a:p>
                    <a:p>
                      <a:pPr>
                        <a:spcAft>
                          <a:spcPts val="0"/>
                        </a:spcAft>
                      </a:pPr>
                      <a:r>
                        <a:rPr lang="en-GB" sz="1200" b="0" dirty="0">
                          <a:effectLst/>
                          <a:latin typeface="Arial" panose="020B0604020202020204" pitchFamily="34" charset="0"/>
                          <a:cs typeface="Arial" panose="020B0604020202020204" pitchFamily="34" charset="0"/>
                        </a:rPr>
                        <a:t> </a:t>
                      </a:r>
                    </a:p>
                    <a:p>
                      <a:pPr>
                        <a:spcAft>
                          <a:spcPts val="0"/>
                        </a:spcAft>
                      </a:pPr>
                      <a:r>
                        <a:rPr lang="en-GB" sz="1200" b="0" dirty="0">
                          <a:effectLst/>
                          <a:latin typeface="Arial" panose="020B0604020202020204" pitchFamily="34" charset="0"/>
                          <a:cs typeface="Arial" panose="020B0604020202020204" pitchFamily="34" charset="0"/>
                        </a:rPr>
                        <a:t>Collect completed Away Team match form </a:t>
                      </a:r>
                    </a:p>
                    <a:p>
                      <a:pPr>
                        <a:spcAft>
                          <a:spcPts val="0"/>
                        </a:spcAft>
                      </a:pPr>
                      <a:r>
                        <a:rPr lang="en-GB" sz="1200" b="0" dirty="0">
                          <a:effectLst/>
                          <a:latin typeface="Arial" panose="020B0604020202020204" pitchFamily="34" charset="0"/>
                          <a:cs typeface="Arial" panose="020B0604020202020204" pitchFamily="34" charset="0"/>
                        </a:rPr>
                        <a:t> </a:t>
                      </a:r>
                    </a:p>
                    <a:p>
                      <a:pPr>
                        <a:spcAft>
                          <a:spcPts val="0"/>
                        </a:spcAft>
                      </a:pPr>
                      <a:r>
                        <a:rPr lang="en-GB" sz="1200" b="0" dirty="0">
                          <a:effectLst/>
                          <a:latin typeface="Arial" panose="020B0604020202020204" pitchFamily="34" charset="0"/>
                          <a:cs typeface="Arial" panose="020B0604020202020204" pitchFamily="34" charset="0"/>
                        </a:rPr>
                        <a:t>Reply to FA Fulltime SMS with full time score</a:t>
                      </a:r>
                    </a:p>
                    <a:p>
                      <a:pPr>
                        <a:spcAft>
                          <a:spcPts val="0"/>
                        </a:spcAft>
                      </a:pPr>
                      <a:r>
                        <a:rPr lang="en-GB" sz="1200" b="0" dirty="0">
                          <a:effectLst/>
                          <a:latin typeface="Arial" panose="020B0604020202020204" pitchFamily="34" charset="0"/>
                          <a:cs typeface="Arial" panose="020B0604020202020204" pitchFamily="34" charset="0"/>
                        </a:rPr>
                        <a:t> </a:t>
                      </a:r>
                    </a:p>
                    <a:p>
                      <a:pPr>
                        <a:spcAft>
                          <a:spcPts val="0"/>
                        </a:spcAft>
                      </a:pPr>
                      <a:r>
                        <a:rPr lang="en-GB" sz="1200" b="0" dirty="0">
                          <a:effectLst/>
                          <a:latin typeface="Arial" panose="020B0604020202020204" pitchFamily="34" charset="0"/>
                          <a:cs typeface="Arial" panose="020B0604020202020204" pitchFamily="34" charset="0"/>
                        </a:rPr>
                        <a:t>Complete online match sheet, using the FA fulltime website within 4 days of the fixture (Thursday)</a:t>
                      </a:r>
                    </a:p>
                    <a:p>
                      <a:pPr>
                        <a:spcAft>
                          <a:spcPts val="0"/>
                        </a:spcAft>
                      </a:pPr>
                      <a:r>
                        <a:rPr lang="en-GB"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200" dirty="0">
                          <a:effectLst/>
                          <a:latin typeface="Arial" panose="020B0604020202020204" pitchFamily="34" charset="0"/>
                          <a:cs typeface="Arial" panose="020B0604020202020204" pitchFamily="34" charset="0"/>
                        </a:rPr>
                        <a:t> </a:t>
                      </a:r>
                    </a:p>
                    <a:p>
                      <a:pPr>
                        <a:spcAft>
                          <a:spcPts val="0"/>
                        </a:spcAft>
                      </a:pPr>
                      <a:r>
                        <a:rPr lang="en-GB" sz="1200" dirty="0">
                          <a:effectLst/>
                          <a:latin typeface="Arial" panose="020B0604020202020204" pitchFamily="34" charset="0"/>
                          <a:cs typeface="Arial" panose="020B0604020202020204" pitchFamily="34" charset="0"/>
                        </a:rPr>
                        <a:t>Complete Away Team match form</a:t>
                      </a:r>
                    </a:p>
                    <a:p>
                      <a:pPr>
                        <a:spcAft>
                          <a:spcPts val="0"/>
                        </a:spcAft>
                      </a:pPr>
                      <a:r>
                        <a:rPr lang="en-GB" sz="1200" dirty="0">
                          <a:effectLst/>
                          <a:latin typeface="Arial" panose="020B0604020202020204" pitchFamily="34" charset="0"/>
                          <a:cs typeface="Arial" panose="020B0604020202020204" pitchFamily="34" charset="0"/>
                        </a:rPr>
                        <a:t> </a:t>
                      </a:r>
                    </a:p>
                    <a:p>
                      <a:pPr>
                        <a:spcAft>
                          <a:spcPts val="0"/>
                        </a:spcAft>
                      </a:pPr>
                      <a:r>
                        <a:rPr lang="en-GB" sz="1200" dirty="0">
                          <a:effectLst/>
                          <a:latin typeface="Arial" panose="020B0604020202020204" pitchFamily="34" charset="0"/>
                          <a:cs typeface="Arial" panose="020B0604020202020204" pitchFamily="34" charset="0"/>
                        </a:rPr>
                        <a:t>Exchange player ID’s</a:t>
                      </a:r>
                    </a:p>
                    <a:p>
                      <a:pPr>
                        <a:spcAft>
                          <a:spcPts val="0"/>
                        </a:spcAft>
                      </a:pPr>
                      <a:r>
                        <a:rPr lang="en-GB" sz="1200" dirty="0">
                          <a:effectLst/>
                          <a:latin typeface="Arial" panose="020B0604020202020204" pitchFamily="34" charset="0"/>
                          <a:cs typeface="Arial" panose="020B0604020202020204" pitchFamily="34" charset="0"/>
                        </a:rPr>
                        <a:t> </a:t>
                      </a:r>
                    </a:p>
                    <a:p>
                      <a:pPr>
                        <a:spcAft>
                          <a:spcPts val="0"/>
                        </a:spcAft>
                      </a:pPr>
                      <a:r>
                        <a:rPr lang="en-GB" sz="1200" dirty="0">
                          <a:effectLst/>
                          <a:latin typeface="Arial" panose="020B0604020202020204" pitchFamily="34" charset="0"/>
                          <a:cs typeface="Arial" panose="020B0604020202020204" pitchFamily="34" charset="0"/>
                        </a:rPr>
                        <a:t>Pay 50% of referee’s fee to home team manager</a:t>
                      </a:r>
                    </a:p>
                    <a:p>
                      <a:pPr>
                        <a:spcAft>
                          <a:spcPts val="0"/>
                        </a:spcAft>
                      </a:pPr>
                      <a:r>
                        <a:rPr lang="en-GB" sz="1200" dirty="0">
                          <a:effectLst/>
                          <a:latin typeface="Arial" panose="020B0604020202020204" pitchFamily="34" charset="0"/>
                          <a:cs typeface="Arial" panose="020B0604020202020204" pitchFamily="34" charset="0"/>
                        </a:rPr>
                        <a:t> </a:t>
                      </a:r>
                    </a:p>
                    <a:p>
                      <a:pPr>
                        <a:spcAft>
                          <a:spcPts val="0"/>
                        </a:spcAft>
                      </a:pPr>
                      <a:r>
                        <a:rPr lang="en-GB" sz="1200" dirty="0">
                          <a:effectLst/>
                          <a:latin typeface="Arial" panose="020B0604020202020204" pitchFamily="34" charset="0"/>
                          <a:cs typeface="Arial" panose="020B0604020202020204" pitchFamily="34" charset="0"/>
                        </a:rPr>
                        <a:t>Hand the completed Away Team match form to the home team manager</a:t>
                      </a:r>
                    </a:p>
                    <a:p>
                      <a:pPr>
                        <a:spcAft>
                          <a:spcPts val="0"/>
                        </a:spcAft>
                      </a:pPr>
                      <a:endParaRPr lang="en-GB" sz="12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cs typeface="Arial" panose="020B0604020202020204" pitchFamily="34" charset="0"/>
                        </a:rPr>
                        <a:t>Collect completed Home Team match form </a:t>
                      </a:r>
                    </a:p>
                    <a:p>
                      <a:pPr>
                        <a:spcAft>
                          <a:spcPts val="0"/>
                        </a:spcAft>
                      </a:pPr>
                      <a:endParaRPr lang="en-GB" sz="1200" dirty="0">
                        <a:effectLst/>
                        <a:latin typeface="Arial" panose="020B0604020202020204" pitchFamily="34" charset="0"/>
                        <a:cs typeface="Arial" panose="020B0604020202020204" pitchFamily="34" charset="0"/>
                      </a:endParaRPr>
                    </a:p>
                    <a:p>
                      <a:pPr>
                        <a:spcAft>
                          <a:spcPts val="0"/>
                        </a:spcAft>
                      </a:pPr>
                      <a:r>
                        <a:rPr lang="en-GB" sz="1200" dirty="0">
                          <a:effectLst/>
                          <a:latin typeface="Arial" panose="020B0604020202020204" pitchFamily="34" charset="0"/>
                          <a:cs typeface="Arial" panose="020B0604020202020204" pitchFamily="34" charset="0"/>
                        </a:rPr>
                        <a:t> </a:t>
                      </a:r>
                      <a:endParaRPr lang="en-GB" sz="1200" b="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cs typeface="Arial" panose="020B0604020202020204" pitchFamily="34" charset="0"/>
                        </a:rPr>
                        <a:t>Reply to FA Fulltime SMS with full time score</a:t>
                      </a:r>
                      <a:r>
                        <a:rPr lang="en-GB" sz="1200" b="0" baseline="0" dirty="0">
                          <a:effectLst/>
                          <a:latin typeface="Arial" panose="020B0604020202020204" pitchFamily="34" charset="0"/>
                          <a:cs typeface="Arial" panose="020B0604020202020204" pitchFamily="34" charset="0"/>
                        </a:rPr>
                        <a:t> (Optional)</a:t>
                      </a:r>
                      <a:endParaRPr lang="en-GB" sz="1200" dirty="0">
                        <a:effectLst/>
                        <a:latin typeface="Arial" panose="020B0604020202020204" pitchFamily="34" charset="0"/>
                        <a:cs typeface="Arial" panose="020B0604020202020204" pitchFamily="34" charset="0"/>
                      </a:endParaRPr>
                    </a:p>
                    <a:p>
                      <a:pPr>
                        <a:spcAft>
                          <a:spcPts val="0"/>
                        </a:spcAft>
                      </a:pPr>
                      <a:r>
                        <a:rPr lang="en-GB" sz="1200" dirty="0">
                          <a:effectLst/>
                          <a:latin typeface="Arial" panose="020B0604020202020204" pitchFamily="34" charset="0"/>
                          <a:cs typeface="Arial" panose="020B0604020202020204" pitchFamily="34" charset="0"/>
                        </a:rPr>
                        <a:t> </a:t>
                      </a:r>
                    </a:p>
                    <a:p>
                      <a:pPr>
                        <a:spcAft>
                          <a:spcPts val="0"/>
                        </a:spcAft>
                      </a:pPr>
                      <a:r>
                        <a:rPr lang="en-GB" sz="1200" dirty="0">
                          <a:effectLst/>
                          <a:latin typeface="Arial" panose="020B0604020202020204" pitchFamily="34" charset="0"/>
                          <a:cs typeface="Arial" panose="020B0604020202020204" pitchFamily="34" charset="0"/>
                        </a:rPr>
                        <a:t>Complete online match sheet, using the FA fulltime website within 4 days of the fixture (Thursday)</a:t>
                      </a:r>
                    </a:p>
                    <a:p>
                      <a:pPr>
                        <a:spcAft>
                          <a:spcPts val="0"/>
                        </a:spcAft>
                      </a:pPr>
                      <a:endParaRPr lang="en-GB" sz="1200" dirty="0">
                        <a:effectLst/>
                        <a:latin typeface="Arial" panose="020B0604020202020204" pitchFamily="34" charset="0"/>
                        <a:cs typeface="Arial" panose="020B0604020202020204" pitchFamily="34" charset="0"/>
                      </a:endParaRPr>
                    </a:p>
                    <a:p>
                      <a:pPr>
                        <a:spcAft>
                          <a:spcPts val="0"/>
                        </a:spcAft>
                      </a:pPr>
                      <a:r>
                        <a:rPr lang="en-GB" sz="1200" dirty="0">
                          <a:effectLst/>
                          <a:latin typeface="Arial" panose="020B0604020202020204" pitchFamily="34" charset="0"/>
                          <a:cs typeface="Arial" panose="020B0604020202020204" pitchFamily="34" charset="0"/>
                        </a:rPr>
                        <a:t> </a:t>
                      </a:r>
                    </a:p>
                    <a:p>
                      <a:pPr>
                        <a:spcAft>
                          <a:spcPts val="0"/>
                        </a:spcAft>
                      </a:pPr>
                      <a:r>
                        <a:rPr lang="en-GB" sz="1200" dirty="0">
                          <a:effectLst/>
                          <a:latin typeface="Arial" panose="020B060402020202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784050462"/>
                  </a:ext>
                </a:extLst>
              </a:tr>
            </a:tbl>
          </a:graphicData>
        </a:graphic>
      </p:graphicFrame>
    </p:spTree>
    <p:extLst>
      <p:ext uri="{BB962C8B-B14F-4D97-AF65-F5344CB8AC3E}">
        <p14:creationId xmlns="" xmlns:p14="http://schemas.microsoft.com/office/powerpoint/2010/main" val="1704836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92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Content Placeholder 1">
            <a:extLst>
              <a:ext uri="{FF2B5EF4-FFF2-40B4-BE49-F238E27FC236}">
                <a16:creationId xmlns="" xmlns:a16="http://schemas.microsoft.com/office/drawing/2014/main" id="{B49B19FB-EEA2-4C10-B719-4B047C98B0E8}"/>
              </a:ext>
            </a:extLst>
          </p:cNvPr>
          <p:cNvPicPr>
            <a:picLocks noGrp="1" noChangeAspect="1"/>
          </p:cNvPicPr>
          <p:nvPr>
            <p:ph sz="quarter" idx="1"/>
          </p:nvPr>
        </p:nvPicPr>
        <p:blipFill>
          <a:blip r:embed="rId7" cstate="print"/>
          <a:stretch>
            <a:fillRect/>
          </a:stretch>
        </p:blipFill>
        <p:spPr>
          <a:xfrm>
            <a:off x="450850" y="1741848"/>
            <a:ext cx="8235950" cy="3733078"/>
          </a:xfrm>
          <a:prstGeom prst="rect">
            <a:avLst/>
          </a:prstGeom>
        </p:spPr>
      </p:pic>
    </p:spTree>
    <p:extLst>
      <p:ext uri="{BB962C8B-B14F-4D97-AF65-F5344CB8AC3E}">
        <p14:creationId xmlns="" xmlns:p14="http://schemas.microsoft.com/office/powerpoint/2010/main" val="3722670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92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quarter" idx="1"/>
          </p:nvPr>
        </p:nvSpPr>
        <p:spPr>
          <a:xfrm>
            <a:off x="450522" y="1196752"/>
            <a:ext cx="8236278" cy="2160240"/>
          </a:xfrm>
        </p:spPr>
        <p:txBody>
          <a:bodyPr>
            <a:normAutofit fontScale="62500" lnSpcReduction="20000"/>
          </a:bodyPr>
          <a:lstStyle/>
          <a:p>
            <a:endParaRPr lang="en-GB" sz="2200" dirty="0">
              <a:latin typeface="Arial" pitchFamily="34" charset="0"/>
              <a:cs typeface="Arial" pitchFamily="34" charset="0"/>
            </a:endParaRPr>
          </a:p>
          <a:p>
            <a:r>
              <a:rPr lang="en-GB" dirty="0">
                <a:cs typeface="Arial" pitchFamily="34" charset="0"/>
              </a:rPr>
              <a:t>Corner posts and flags are required. </a:t>
            </a:r>
          </a:p>
          <a:p>
            <a:r>
              <a:rPr lang="en-GB" dirty="0">
                <a:cs typeface="Arial" pitchFamily="34" charset="0"/>
              </a:rPr>
              <a:t>Playing time is 35 minutes each way</a:t>
            </a:r>
          </a:p>
          <a:p>
            <a:r>
              <a:rPr lang="en-GB" dirty="0">
                <a:cs typeface="Arial" pitchFamily="34" charset="0"/>
              </a:rPr>
              <a:t>If teams finish level on points, a  Playoff Fixture will be arranged. </a:t>
            </a:r>
          </a:p>
          <a:p>
            <a:r>
              <a:rPr lang="en-GB" dirty="0">
                <a:cs typeface="Arial" pitchFamily="34" charset="0"/>
              </a:rPr>
              <a:t>Semi-Final Fees – CWYFL no contribution</a:t>
            </a:r>
          </a:p>
          <a:p>
            <a:endParaRPr lang="en-GB" sz="1900" dirty="0">
              <a:cs typeface="Arial" pitchFamily="34" charset="0"/>
            </a:endParaRPr>
          </a:p>
          <a:p>
            <a:endParaRPr lang="en-GB" sz="1900" dirty="0">
              <a:cs typeface="Arial" pitchFamily="34" charset="0"/>
            </a:endParaRPr>
          </a:p>
          <a:p>
            <a:pPr>
              <a:buNone/>
            </a:pPr>
            <a:r>
              <a:rPr lang="en-GB" dirty="0"/>
              <a:t>  </a:t>
            </a:r>
          </a:p>
          <a:p>
            <a:endParaRPr lang="en-GB" dirty="0"/>
          </a:p>
        </p:txBody>
      </p:sp>
      <p:graphicFrame>
        <p:nvGraphicFramePr>
          <p:cNvPr id="8" name="Table 7">
            <a:extLst>
              <a:ext uri="{FF2B5EF4-FFF2-40B4-BE49-F238E27FC236}">
                <a16:creationId xmlns="" xmlns:a16="http://schemas.microsoft.com/office/drawing/2014/main" id="{EEB7F40A-7781-404E-94F4-6C30E43BE4D1}"/>
              </a:ext>
            </a:extLst>
          </p:cNvPr>
          <p:cNvGraphicFramePr>
            <a:graphicFrameLocks noGrp="1"/>
          </p:cNvGraphicFramePr>
          <p:nvPr>
            <p:extLst>
              <p:ext uri="{D42A27DB-BD31-4B8C-83A1-F6EECF244321}">
                <p14:modId xmlns="" xmlns:p14="http://schemas.microsoft.com/office/powerpoint/2010/main" val="2007959306"/>
              </p:ext>
            </p:extLst>
          </p:nvPr>
        </p:nvGraphicFramePr>
        <p:xfrm>
          <a:off x="827584" y="2996952"/>
          <a:ext cx="6984774" cy="2176780"/>
        </p:xfrm>
        <a:graphic>
          <a:graphicData uri="http://schemas.openxmlformats.org/drawingml/2006/table">
            <a:tbl>
              <a:tblPr firstRow="1" bandRow="1">
                <a:tableStyleId>{5C22544A-7EE6-4342-B048-85BDC9FD1C3A}</a:tableStyleId>
              </a:tblPr>
              <a:tblGrid>
                <a:gridCol w="1164129">
                  <a:extLst>
                    <a:ext uri="{9D8B030D-6E8A-4147-A177-3AD203B41FA5}">
                      <a16:colId xmlns="" xmlns:a16="http://schemas.microsoft.com/office/drawing/2014/main" val="493460355"/>
                    </a:ext>
                  </a:extLst>
                </a:gridCol>
                <a:gridCol w="1164129">
                  <a:extLst>
                    <a:ext uri="{9D8B030D-6E8A-4147-A177-3AD203B41FA5}">
                      <a16:colId xmlns="" xmlns:a16="http://schemas.microsoft.com/office/drawing/2014/main" val="2029572468"/>
                    </a:ext>
                  </a:extLst>
                </a:gridCol>
                <a:gridCol w="1164129">
                  <a:extLst>
                    <a:ext uri="{9D8B030D-6E8A-4147-A177-3AD203B41FA5}">
                      <a16:colId xmlns="" xmlns:a16="http://schemas.microsoft.com/office/drawing/2014/main" val="1253805943"/>
                    </a:ext>
                  </a:extLst>
                </a:gridCol>
                <a:gridCol w="1164129">
                  <a:extLst>
                    <a:ext uri="{9D8B030D-6E8A-4147-A177-3AD203B41FA5}">
                      <a16:colId xmlns="" xmlns:a16="http://schemas.microsoft.com/office/drawing/2014/main" val="2758202456"/>
                    </a:ext>
                  </a:extLst>
                </a:gridCol>
                <a:gridCol w="1164129">
                  <a:extLst>
                    <a:ext uri="{9D8B030D-6E8A-4147-A177-3AD203B41FA5}">
                      <a16:colId xmlns="" xmlns:a16="http://schemas.microsoft.com/office/drawing/2014/main" val="1927567194"/>
                    </a:ext>
                  </a:extLst>
                </a:gridCol>
                <a:gridCol w="1164129">
                  <a:extLst>
                    <a:ext uri="{9D8B030D-6E8A-4147-A177-3AD203B41FA5}">
                      <a16:colId xmlns="" xmlns:a16="http://schemas.microsoft.com/office/drawing/2014/main" val="2345130577"/>
                    </a:ext>
                  </a:extLst>
                </a:gridCol>
              </a:tblGrid>
              <a:tr h="370840">
                <a:tc>
                  <a:txBody>
                    <a:bodyPr/>
                    <a:lstStyle/>
                    <a:p>
                      <a:pPr>
                        <a:lnSpc>
                          <a:spcPct val="107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Age Group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Minimum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duration of play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 half (minutes)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Maximum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duration of play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 half (minutes)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Maximum playing time in one day in all organised development fixtures (minutes)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Maximum playing time in one day in all tournaments and trophy events / festivals (minutes)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dirty="0"/>
                    </a:p>
                  </a:txBody>
                  <a:tcPr/>
                </a:tc>
                <a:extLst>
                  <a:ext uri="{0D108BD9-81ED-4DB2-BD59-A6C34878D82A}">
                    <a16:rowId xmlns="" xmlns:a16="http://schemas.microsoft.com/office/drawing/2014/main" val="452882348"/>
                  </a:ext>
                </a:extLst>
              </a:tr>
              <a:tr h="370840">
                <a:tc>
                  <a:txBody>
                    <a:bodyPr/>
                    <a:lstStyle/>
                    <a:p>
                      <a:pPr>
                        <a:lnSpc>
                          <a:spcPct val="107000"/>
                        </a:lnSpc>
                        <a:spcAft>
                          <a:spcPts val="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 12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 (if applicable)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dirty="0"/>
                    </a:p>
                  </a:txBody>
                  <a:tcPr/>
                </a:tc>
                <a:extLst>
                  <a:ext uri="{0D108BD9-81ED-4DB2-BD59-A6C34878D82A}">
                    <a16:rowId xmlns="" xmlns:a16="http://schemas.microsoft.com/office/drawing/2014/main" val="2749781298"/>
                  </a:ext>
                </a:extLst>
              </a:tr>
              <a:tr h="370840">
                <a:tc>
                  <a:txBody>
                    <a:bodyPr/>
                    <a:lstStyle/>
                    <a:p>
                      <a:pPr>
                        <a:lnSpc>
                          <a:spcPct val="107000"/>
                        </a:lnSpc>
                        <a:spcAft>
                          <a:spcPts val="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Under 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150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 xmlns:a16="http://schemas.microsoft.com/office/drawing/2014/main" val="31680981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457200" y="1844824"/>
            <a:ext cx="8229600" cy="4709120"/>
          </a:xfrm>
        </p:spPr>
        <p:txBody>
          <a:bodyPr>
            <a:normAutofit/>
          </a:bodyPr>
          <a:lstStyle/>
          <a:p>
            <a:r>
              <a:rPr lang="en-GB" sz="1800" dirty="0">
                <a:solidFill>
                  <a:srgbClr val="C00000"/>
                </a:solidFill>
                <a:cs typeface="Arial" pitchFamily="34" charset="0"/>
              </a:rPr>
              <a:t>Each divisional secretary will give you there availability times as directed.</a:t>
            </a:r>
          </a:p>
          <a:p>
            <a:endParaRPr lang="en-GB" sz="1800" dirty="0">
              <a:solidFill>
                <a:srgbClr val="C00000"/>
              </a:solidFill>
              <a:cs typeface="Arial" pitchFamily="34" charset="0"/>
            </a:endParaRPr>
          </a:p>
          <a:p>
            <a:r>
              <a:rPr lang="en-GB" sz="1800" dirty="0">
                <a:cs typeface="Arial" pitchFamily="34" charset="0"/>
              </a:rPr>
              <a:t>Enjoy the season</a:t>
            </a:r>
          </a:p>
          <a:p>
            <a:endParaRPr lang="en-GB" sz="1800" dirty="0">
              <a:cs typeface="Arial" pitchFamily="34" charset="0"/>
            </a:endParaRPr>
          </a:p>
          <a:p>
            <a:r>
              <a:rPr lang="en-GB" sz="1800" dirty="0">
                <a:solidFill>
                  <a:srgbClr val="C00000"/>
                </a:solidFill>
                <a:cs typeface="Arial" pitchFamily="34" charset="0"/>
              </a:rPr>
              <a:t>We are here to help</a:t>
            </a:r>
          </a:p>
          <a:p>
            <a:endParaRPr lang="en-GB" sz="1800" dirty="0">
              <a:solidFill>
                <a:srgbClr val="C00000"/>
              </a:solidFill>
              <a:cs typeface="Arial" pitchFamily="34" charset="0"/>
            </a:endParaRPr>
          </a:p>
          <a:p>
            <a:r>
              <a:rPr lang="en-GB" sz="1800" dirty="0">
                <a:cs typeface="Arial" pitchFamily="34" charset="0"/>
              </a:rPr>
              <a:t>If possible, try to bring us the </a:t>
            </a:r>
            <a:r>
              <a:rPr lang="en-GB" sz="1800" b="1" u="sng" dirty="0">
                <a:solidFill>
                  <a:srgbClr val="C00000"/>
                </a:solidFill>
                <a:cs typeface="Arial" pitchFamily="34" charset="0"/>
              </a:rPr>
              <a:t>solution</a:t>
            </a:r>
            <a:r>
              <a:rPr lang="en-GB" sz="1800" dirty="0">
                <a:cs typeface="Arial" pitchFamily="34" charset="0"/>
              </a:rPr>
              <a:t> not just the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2160240"/>
          </a:xfrm>
        </p:spPr>
        <p:txBody>
          <a:bodyPr>
            <a:normAutofit/>
          </a:bodyPr>
          <a:lstStyle/>
          <a:p>
            <a:r>
              <a:rPr lang="en-GB" sz="9600" dirty="0">
                <a:solidFill>
                  <a:srgbClr val="C00000"/>
                </a:solidFill>
              </a:rPr>
              <a:t>    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457200" y="1268760"/>
            <a:ext cx="8229600" cy="4857403"/>
          </a:xfrm>
        </p:spPr>
        <p:txBody>
          <a:bodyPr/>
          <a:lstStyle/>
          <a:p>
            <a:pPr>
              <a:buNone/>
            </a:pPr>
            <a:r>
              <a:rPr lang="en-GB" dirty="0"/>
              <a:t>                             </a:t>
            </a: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
        <p:nvSpPr>
          <p:cNvPr id="2" name="TextBox 1"/>
          <p:cNvSpPr txBox="1"/>
          <p:nvPr/>
        </p:nvSpPr>
        <p:spPr>
          <a:xfrm>
            <a:off x="290137" y="1556792"/>
            <a:ext cx="8396663" cy="5355312"/>
          </a:xfrm>
          <a:prstGeom prst="rect">
            <a:avLst/>
          </a:prstGeom>
          <a:noFill/>
        </p:spPr>
        <p:txBody>
          <a:bodyPr wrap="square" rtlCol="0">
            <a:spAutoFit/>
          </a:bodyPr>
          <a:lstStyle/>
          <a:p>
            <a:r>
              <a:rPr lang="en-GB" dirty="0"/>
              <a:t>Some the processes can vary slightly compared to previous . Therefore the below guidance will help your club understand some questions you may need to ask of your league registration officers;</a:t>
            </a:r>
            <a:br>
              <a:rPr lang="en-GB" dirty="0"/>
            </a:br>
            <a:r>
              <a:rPr lang="en-GB" dirty="0"/>
              <a:t/>
            </a:r>
            <a:br>
              <a:rPr lang="en-GB" dirty="0"/>
            </a:br>
            <a:r>
              <a:rPr lang="en-GB" dirty="0"/>
              <a:t>•    Clubs will only need to complete “</a:t>
            </a:r>
            <a:r>
              <a:rPr lang="en-GB" b="1" dirty="0"/>
              <a:t>data-cleansing</a:t>
            </a:r>
            <a:r>
              <a:rPr lang="en-GB" dirty="0"/>
              <a:t>”  once on the WGS. This will transfer players set up on full time over to the WGS. </a:t>
            </a:r>
          </a:p>
          <a:p>
            <a:r>
              <a:rPr lang="en-GB" dirty="0"/>
              <a:t/>
            </a:r>
            <a:br>
              <a:rPr lang="en-GB" dirty="0"/>
            </a:br>
            <a:r>
              <a:rPr lang="en-GB" dirty="0"/>
              <a:t>•   </a:t>
            </a:r>
            <a:r>
              <a:rPr lang="en-GB" b="1" dirty="0"/>
              <a:t>The </a:t>
            </a:r>
            <a:r>
              <a:rPr lang="en-GB" dirty="0"/>
              <a:t>leagues will require clubs to upload </a:t>
            </a:r>
            <a:r>
              <a:rPr lang="en-GB" b="1" dirty="0"/>
              <a:t>Player Photos</a:t>
            </a:r>
            <a:r>
              <a:rPr lang="en-GB" dirty="0"/>
              <a:t> on the WGS - This is a requirement for players in leagues from u7 – u18 football.</a:t>
            </a:r>
          </a:p>
          <a:p>
            <a:r>
              <a:rPr lang="en-GB" dirty="0"/>
              <a:t/>
            </a:r>
            <a:br>
              <a:rPr lang="en-GB" dirty="0"/>
            </a:br>
            <a:r>
              <a:rPr lang="en-GB" dirty="0"/>
              <a:t>•    Clubs  responsibility to confirm Player ID checks on the WGS- This is a requirement for players in leagues providing u7 – u18 football. </a:t>
            </a:r>
          </a:p>
          <a:p>
            <a:r>
              <a:rPr lang="en-GB" dirty="0"/>
              <a:t/>
            </a:r>
            <a:br>
              <a:rPr lang="en-GB" dirty="0"/>
            </a:br>
            <a:r>
              <a:rPr lang="en-GB" dirty="0"/>
              <a:t>•   Consent –  </a:t>
            </a:r>
            <a:r>
              <a:rPr lang="en-GB" b="1" dirty="0"/>
              <a:t>Online consent: </a:t>
            </a:r>
            <a:r>
              <a:rPr lang="en-GB" dirty="0"/>
              <a:t>by setting up the parent/guardian on the WGS, an email will be sent to them requesting approval. If your club is obtaining </a:t>
            </a:r>
            <a:r>
              <a:rPr lang="en-GB" b="1" dirty="0"/>
              <a:t>offline consent</a:t>
            </a:r>
            <a:r>
              <a:rPr lang="en-GB" dirty="0"/>
              <a:t> (i.e. a signed player registration form or contract with club) will be required.</a:t>
            </a:r>
          </a:p>
          <a:p>
            <a:r>
              <a:rPr lang="en-GB" dirty="0"/>
              <a:t/>
            </a:r>
            <a:br>
              <a:rPr lang="en-GB" dirty="0"/>
            </a:br>
            <a:endParaRPr lang="en-GB" b="1" dirty="0"/>
          </a:p>
          <a:p>
            <a:r>
              <a:rPr lang="en-GB" dirty="0"/>
              <a:t/>
            </a:r>
            <a:br>
              <a:rPr lang="en-GB" dirty="0"/>
            </a:br>
            <a:endParaRPr lang="en-GB" b="1" dirty="0">
              <a:solidFill>
                <a:srgbClr val="FF0000"/>
              </a:solidFill>
            </a:endParaRPr>
          </a:p>
        </p:txBody>
      </p:sp>
    </p:spTree>
    <p:extLst>
      <p:ext uri="{BB962C8B-B14F-4D97-AF65-F5344CB8AC3E}">
        <p14:creationId xmlns="" xmlns:p14="http://schemas.microsoft.com/office/powerpoint/2010/main" val="3148890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 xmlns:p14="http://schemas.microsoft.com/office/powerpoint/2010/main" val="2310250856"/>
              </p:ext>
            </p:extLst>
          </p:nvPr>
        </p:nvGraphicFramePr>
        <p:xfrm>
          <a:off x="457200" y="274638"/>
          <a:ext cx="8229600" cy="634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457200" y="1268760"/>
            <a:ext cx="8229600" cy="4857403"/>
          </a:xfrm>
        </p:spPr>
        <p:txBody>
          <a:bodyPr/>
          <a:lstStyle/>
          <a:p>
            <a:pPr>
              <a:buNone/>
            </a:pPr>
            <a:r>
              <a:rPr lang="en-GB" dirty="0"/>
              <a:t>                             </a:t>
            </a: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
        <p:nvSpPr>
          <p:cNvPr id="2" name="TextBox 1"/>
          <p:cNvSpPr txBox="1"/>
          <p:nvPr/>
        </p:nvSpPr>
        <p:spPr>
          <a:xfrm>
            <a:off x="290137" y="939523"/>
            <a:ext cx="8396663" cy="6740307"/>
          </a:xfrm>
          <a:prstGeom prst="rect">
            <a:avLst/>
          </a:prstGeom>
          <a:noFill/>
        </p:spPr>
        <p:txBody>
          <a:bodyPr wrap="square" rtlCol="0">
            <a:spAutoFit/>
          </a:bodyPr>
          <a:lstStyle/>
          <a:p>
            <a:r>
              <a:rPr lang="en-GB" b="1" u="sng" dirty="0"/>
              <a:t>Assigning Club Officials</a:t>
            </a:r>
            <a:r>
              <a:rPr lang="en-GB" u="sng" dirty="0"/>
              <a:t/>
            </a:r>
            <a:br>
              <a:rPr lang="en-GB" u="sng" dirty="0"/>
            </a:br>
            <a:r>
              <a:rPr lang="en-GB" dirty="0"/>
              <a:t>To avoid a club secretary having to register every player in their club, it is advised that clubs assign player registration officers (Managers) within their club to input player details and register the players for the club. Clubs can assign several Player Registration Officers, and they can also remove the official(s) from this role at any point. How To Guide: </a:t>
            </a:r>
            <a:r>
              <a:rPr lang="en-GB" dirty="0">
                <a:hlinkClick r:id="rId8"/>
              </a:rPr>
              <a:t>click HERE.</a:t>
            </a:r>
            <a:endParaRPr lang="en-GB" dirty="0"/>
          </a:p>
          <a:p>
            <a:endParaRPr lang="en-GB" u="sng" dirty="0"/>
          </a:p>
          <a:p>
            <a:r>
              <a:rPr lang="en-GB" b="1" u="sng" dirty="0"/>
              <a:t>Data Matching of Players</a:t>
            </a:r>
            <a:r>
              <a:rPr lang="en-GB" dirty="0"/>
              <a:t/>
            </a:r>
            <a:br>
              <a:rPr lang="en-GB" dirty="0"/>
            </a:br>
            <a:r>
              <a:rPr lang="en-GB" dirty="0"/>
              <a:t>This tool is available for leagues that currently use the FA Full Time website, you will simply be able to check that player details are correct before then selecting 'Match' to attach that player to your club. How To Guide: </a:t>
            </a:r>
            <a:r>
              <a:rPr lang="en-GB" dirty="0">
                <a:hlinkClick r:id="rId9"/>
              </a:rPr>
              <a:t>click HERE.</a:t>
            </a:r>
            <a:endParaRPr lang="en-GB" dirty="0"/>
          </a:p>
          <a:p>
            <a:endParaRPr lang="en-GB" dirty="0"/>
          </a:p>
          <a:p>
            <a:r>
              <a:rPr lang="en-GB" b="1" u="sng" dirty="0"/>
              <a:t>Search &amp; Create Players</a:t>
            </a:r>
            <a:r>
              <a:rPr lang="en-GB" dirty="0"/>
              <a:t/>
            </a:r>
            <a:br>
              <a:rPr lang="en-GB" dirty="0"/>
            </a:br>
            <a:r>
              <a:rPr lang="en-GB" dirty="0"/>
              <a:t>To do this you will use the Data Cleansing Tab, this will bring up 3 Tabs:</a:t>
            </a:r>
            <a:br>
              <a:rPr lang="en-GB" dirty="0"/>
            </a:br>
            <a:r>
              <a:rPr lang="en-GB" dirty="0"/>
              <a:t>Suggested Matches – Players that are on Full Time and the Whole Game System, you will need to confirm that the details are correct before then matching the player/</a:t>
            </a:r>
            <a:r>
              <a:rPr lang="en-GB" dirty="0" err="1"/>
              <a:t>s.Unsuggested</a:t>
            </a:r>
            <a:r>
              <a:rPr lang="en-GB" dirty="0"/>
              <a:t> Matches – Players that are on Full Time, but cannot be found on the Whole Game System initially, you will need to search for the player/s on the Whole Game System and if you still cannot find the player you will then create a new player on the system.</a:t>
            </a:r>
            <a:br>
              <a:rPr lang="en-GB" dirty="0"/>
            </a:br>
            <a:r>
              <a:rPr lang="en-GB" dirty="0"/>
              <a:t>Completed Matches – All matched players, who will also be visible in the Player Registrations Tab. Please follow the below link for guidance on how to do this process.</a:t>
            </a:r>
            <a:br>
              <a:rPr lang="en-GB" dirty="0"/>
            </a:br>
            <a:r>
              <a:rPr lang="en-GB" dirty="0"/>
              <a:t>How To Guide: </a:t>
            </a:r>
            <a:r>
              <a:rPr lang="en-GB" dirty="0">
                <a:hlinkClick r:id="rId10"/>
              </a:rPr>
              <a:t>click HERE.</a:t>
            </a:r>
            <a:r>
              <a:rPr lang="en-GB" dirty="0"/>
              <a:t>   </a:t>
            </a:r>
          </a:p>
          <a:p>
            <a:endParaRPr lang="en-GB" b="1" dirty="0"/>
          </a:p>
          <a:p>
            <a:r>
              <a:rPr lang="en-GB" dirty="0"/>
              <a:t/>
            </a:r>
            <a:br>
              <a:rPr lang="en-GB" dirty="0"/>
            </a:br>
            <a:endParaRPr lang="en-GB" b="1" dirty="0">
              <a:solidFill>
                <a:srgbClr val="FF0000"/>
              </a:solidFill>
            </a:endParaRPr>
          </a:p>
        </p:txBody>
      </p:sp>
    </p:spTree>
    <p:extLst>
      <p:ext uri="{BB962C8B-B14F-4D97-AF65-F5344CB8AC3E}">
        <p14:creationId xmlns="" xmlns:p14="http://schemas.microsoft.com/office/powerpoint/2010/main" val="285280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457200" y="274638"/>
          <a:ext cx="8229600" cy="850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457200" y="1268760"/>
            <a:ext cx="8229600" cy="4857403"/>
          </a:xfrm>
        </p:spPr>
        <p:txBody>
          <a:bodyPr/>
          <a:lstStyle/>
          <a:p>
            <a:pPr>
              <a:buNone/>
            </a:pPr>
            <a:r>
              <a:rPr lang="en-GB" dirty="0"/>
              <a:t>                             </a:t>
            </a: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
        <p:nvSpPr>
          <p:cNvPr id="2" name="TextBox 1"/>
          <p:cNvSpPr txBox="1"/>
          <p:nvPr/>
        </p:nvSpPr>
        <p:spPr>
          <a:xfrm>
            <a:off x="290137" y="1268760"/>
            <a:ext cx="8396663" cy="3693319"/>
          </a:xfrm>
          <a:prstGeom prst="rect">
            <a:avLst/>
          </a:prstGeom>
          <a:noFill/>
        </p:spPr>
        <p:txBody>
          <a:bodyPr wrap="square" rtlCol="0">
            <a:spAutoFit/>
          </a:bodyPr>
          <a:lstStyle/>
          <a:p>
            <a:r>
              <a:rPr lang="en-GB" b="1" u="sng" dirty="0"/>
              <a:t>Assign Players To Teams</a:t>
            </a:r>
            <a:r>
              <a:rPr lang="en-GB" b="1" dirty="0"/>
              <a:t/>
            </a:r>
            <a:br>
              <a:rPr lang="en-GB" b="1" dirty="0"/>
            </a:br>
            <a:r>
              <a:rPr lang="en-GB" dirty="0"/>
              <a:t>Once the player has been linked to the club and they appear under the Player Registrations Tab, you will then need to assign them to a specific team within your club.</a:t>
            </a:r>
            <a:br>
              <a:rPr lang="en-GB" dirty="0"/>
            </a:br>
            <a:r>
              <a:rPr lang="en-GB" dirty="0"/>
              <a:t>How To Guide: </a:t>
            </a:r>
            <a:r>
              <a:rPr lang="en-GB" dirty="0">
                <a:hlinkClick r:id="rId8"/>
              </a:rPr>
              <a:t>click HERE.</a:t>
            </a:r>
            <a:endParaRPr lang="en-GB" dirty="0"/>
          </a:p>
          <a:p>
            <a:endParaRPr lang="en-GB" b="1" dirty="0"/>
          </a:p>
          <a:p>
            <a:r>
              <a:rPr lang="en-GB" b="1" u="sng" dirty="0"/>
              <a:t>Detaching Players</a:t>
            </a:r>
            <a:r>
              <a:rPr lang="en-GB" b="1" dirty="0"/>
              <a:t/>
            </a:r>
            <a:br>
              <a:rPr lang="en-GB" b="1" dirty="0"/>
            </a:br>
            <a:r>
              <a:rPr lang="en-GB" dirty="0"/>
              <a:t>On your club's Whole Game System, you may still have players linked that are no longer at your club, we advise to view the current players linked with your club first and detach any that are no longer involved with the club.</a:t>
            </a:r>
            <a:br>
              <a:rPr lang="en-GB" dirty="0"/>
            </a:br>
            <a:r>
              <a:rPr lang="en-GB" dirty="0"/>
              <a:t> How To Guide: </a:t>
            </a:r>
            <a:r>
              <a:rPr lang="en-GB" dirty="0">
                <a:hlinkClick r:id="rId9"/>
              </a:rPr>
              <a:t>click HERE.</a:t>
            </a:r>
            <a:endParaRPr lang="en-GB" dirty="0"/>
          </a:p>
          <a:p>
            <a:endParaRPr lang="en-GB" b="1" dirty="0"/>
          </a:p>
          <a:p>
            <a:r>
              <a:rPr lang="en-GB" dirty="0"/>
              <a:t/>
            </a:r>
            <a:br>
              <a:rPr lang="en-GB" dirty="0"/>
            </a:br>
            <a:endParaRPr lang="en-GB" b="1" dirty="0">
              <a:solidFill>
                <a:srgbClr val="FF0000"/>
              </a:solidFill>
            </a:endParaRPr>
          </a:p>
        </p:txBody>
      </p:sp>
    </p:spTree>
    <p:extLst>
      <p:ext uri="{BB962C8B-B14F-4D97-AF65-F5344CB8AC3E}">
        <p14:creationId xmlns="" xmlns:p14="http://schemas.microsoft.com/office/powerpoint/2010/main" val="4019887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 xmlns:p14="http://schemas.microsoft.com/office/powerpoint/2010/main" val="2728548409"/>
              </p:ext>
            </p:extLst>
          </p:nvPr>
        </p:nvGraphicFramePr>
        <p:xfrm>
          <a:off x="398055" y="191910"/>
          <a:ext cx="8229600" cy="716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457200" y="1268760"/>
            <a:ext cx="8229600" cy="4857403"/>
          </a:xfrm>
        </p:spPr>
        <p:txBody>
          <a:bodyPr/>
          <a:lstStyle/>
          <a:p>
            <a:pPr>
              <a:buNone/>
            </a:pPr>
            <a:r>
              <a:rPr lang="en-GB" dirty="0"/>
              <a:t>                             </a:t>
            </a: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pic>
        <p:nvPicPr>
          <p:cNvPr id="4" name="Picture 3">
            <a:extLst>
              <a:ext uri="{FF2B5EF4-FFF2-40B4-BE49-F238E27FC236}">
                <a16:creationId xmlns="" xmlns:a16="http://schemas.microsoft.com/office/drawing/2014/main" id="{2D4AEA31-B482-4E3A-8E2D-5989138E7446}"/>
              </a:ext>
            </a:extLst>
          </p:cNvPr>
          <p:cNvPicPr>
            <a:picLocks noChangeAspect="1"/>
          </p:cNvPicPr>
          <p:nvPr/>
        </p:nvPicPr>
        <p:blipFill>
          <a:blip r:embed="rId8" cstate="print"/>
          <a:stretch>
            <a:fillRect/>
          </a:stretch>
        </p:blipFill>
        <p:spPr>
          <a:xfrm>
            <a:off x="354360" y="1888070"/>
            <a:ext cx="8435279" cy="3629162"/>
          </a:xfrm>
          <a:prstGeom prst="rect">
            <a:avLst/>
          </a:prstGeom>
        </p:spPr>
      </p:pic>
      <p:sp>
        <p:nvSpPr>
          <p:cNvPr id="5" name="TextBox 4">
            <a:extLst>
              <a:ext uri="{FF2B5EF4-FFF2-40B4-BE49-F238E27FC236}">
                <a16:creationId xmlns="" xmlns:a16="http://schemas.microsoft.com/office/drawing/2014/main" id="{8FD88107-FFE0-4986-B5E2-A162DF236477}"/>
              </a:ext>
            </a:extLst>
          </p:cNvPr>
          <p:cNvSpPr txBox="1"/>
          <p:nvPr/>
        </p:nvSpPr>
        <p:spPr>
          <a:xfrm>
            <a:off x="430241" y="1158698"/>
            <a:ext cx="2592288" cy="369332"/>
          </a:xfrm>
          <a:prstGeom prst="rect">
            <a:avLst/>
          </a:prstGeom>
          <a:noFill/>
        </p:spPr>
        <p:txBody>
          <a:bodyPr wrap="square" rtlCol="0">
            <a:spAutoFit/>
          </a:bodyPr>
          <a:lstStyle/>
          <a:p>
            <a:r>
              <a:rPr lang="en-GB" b="1" u="sng" dirty="0"/>
              <a:t>Training Dates</a:t>
            </a:r>
          </a:p>
        </p:txBody>
      </p:sp>
    </p:spTree>
    <p:extLst>
      <p:ext uri="{BB962C8B-B14F-4D97-AF65-F5344CB8AC3E}">
        <p14:creationId xmlns="" xmlns:p14="http://schemas.microsoft.com/office/powerpoint/2010/main" val="362266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457200" y="274638"/>
          <a:ext cx="8229600" cy="850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457200" y="1268760"/>
            <a:ext cx="8229600" cy="4857403"/>
          </a:xfrm>
        </p:spPr>
        <p:txBody>
          <a:bodyPr/>
          <a:lstStyle/>
          <a:p>
            <a:pPr>
              <a:buNone/>
            </a:pPr>
            <a:r>
              <a:rPr lang="en-GB" dirty="0"/>
              <a:t>                             </a:t>
            </a: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
        <p:nvSpPr>
          <p:cNvPr id="2" name="TextBox 1"/>
          <p:cNvSpPr txBox="1"/>
          <p:nvPr/>
        </p:nvSpPr>
        <p:spPr>
          <a:xfrm>
            <a:off x="290137" y="1268760"/>
            <a:ext cx="8396663" cy="5355312"/>
          </a:xfrm>
          <a:prstGeom prst="rect">
            <a:avLst/>
          </a:prstGeom>
          <a:noFill/>
        </p:spPr>
        <p:txBody>
          <a:bodyPr wrap="square" rtlCol="0">
            <a:spAutoFit/>
          </a:bodyPr>
          <a:lstStyle/>
          <a:p>
            <a:r>
              <a:rPr lang="en-GB" b="1" dirty="0"/>
              <a:t>Player Registration FAQs </a:t>
            </a:r>
            <a:r>
              <a:rPr lang="en-GB" dirty="0"/>
              <a:t>	</a:t>
            </a:r>
          </a:p>
          <a:p>
            <a:r>
              <a:rPr lang="en-GB" dirty="0"/>
              <a:t>	</a:t>
            </a:r>
          </a:p>
          <a:p>
            <a:r>
              <a:rPr lang="en-GB" b="1" dirty="0"/>
              <a:t>How do I get duplicated FAN records removed? </a:t>
            </a:r>
            <a:endParaRPr lang="en-GB" dirty="0"/>
          </a:p>
          <a:p>
            <a:r>
              <a:rPr lang="en-GB" dirty="0"/>
              <a:t>Please contact your County FA with details of the two FAN records for them to de-duplicate. </a:t>
            </a:r>
          </a:p>
          <a:p>
            <a:r>
              <a:rPr lang="en-GB" b="1" dirty="0"/>
              <a:t>How do I correct Date of Birth/Gender/Name for individuals? </a:t>
            </a:r>
            <a:endParaRPr lang="en-GB" dirty="0"/>
          </a:p>
          <a:p>
            <a:r>
              <a:rPr lang="en-GB" dirty="0"/>
              <a:t>Please contact your County FA who will be able to update the details if these are incorrect (note that if the gender or date of birth has not been set, you can amend it) </a:t>
            </a:r>
          </a:p>
          <a:p>
            <a:r>
              <a:rPr lang="en-GB" b="1" dirty="0"/>
              <a:t>What if a Team is not shown under a list of Club Teams? </a:t>
            </a:r>
            <a:endParaRPr lang="en-GB" dirty="0"/>
          </a:p>
          <a:p>
            <a:r>
              <a:rPr lang="en-GB" dirty="0"/>
              <a:t>Check with your County FA whether the team was affiliated – they may need to be added </a:t>
            </a:r>
          </a:p>
          <a:p>
            <a:r>
              <a:rPr lang="en-GB" b="1" dirty="0"/>
              <a:t>What if a Team is shown with the wrong league (or no league)? </a:t>
            </a:r>
            <a:endParaRPr lang="en-GB" dirty="0"/>
          </a:p>
          <a:p>
            <a:r>
              <a:rPr lang="en-GB" dirty="0"/>
              <a:t>Check with your County FA whether the team has been assigned to the correct league, they can amend it if required 	</a:t>
            </a:r>
          </a:p>
          <a:p>
            <a:r>
              <a:rPr lang="en-GB" b="1" dirty="0"/>
              <a:t>How do I add a Player Registration Officer to a Club? </a:t>
            </a:r>
            <a:endParaRPr lang="en-GB" dirty="0"/>
          </a:p>
          <a:p>
            <a:r>
              <a:rPr lang="en-GB" dirty="0"/>
              <a:t>You can add a Player Registration to a Club from the Club Officials page. Click on Add Official and use the options to find the person and give them the role of Club Player Registration Officer. </a:t>
            </a:r>
          </a:p>
          <a:p>
            <a:r>
              <a:rPr lang="en-GB" b="1" dirty="0"/>
              <a:t>Does a Youth Player have to have a Parent provided? </a:t>
            </a:r>
            <a:endParaRPr lang="en-GB" dirty="0"/>
          </a:p>
          <a:p>
            <a:r>
              <a:rPr lang="en-GB" dirty="0"/>
              <a:t>No, for season 2017-18 we have made a change and a parent is optional for a player aged 16 or under, although if there is no parental record, Online Consent for the player will not be an option as this requires the parent to be able to login to the WGS Portal. </a:t>
            </a:r>
          </a:p>
        </p:txBody>
      </p:sp>
    </p:spTree>
    <p:extLst>
      <p:ext uri="{BB962C8B-B14F-4D97-AF65-F5344CB8AC3E}">
        <p14:creationId xmlns="" xmlns:p14="http://schemas.microsoft.com/office/powerpoint/2010/main" val="3862951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 xmlns:p14="http://schemas.microsoft.com/office/powerpoint/2010/main" val="1567273162"/>
              </p:ext>
            </p:extLst>
          </p:nvPr>
        </p:nvGraphicFramePr>
        <p:xfrm>
          <a:off x="457200" y="274638"/>
          <a:ext cx="8229600" cy="634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457200" y="1268760"/>
            <a:ext cx="8229600" cy="4857403"/>
          </a:xfrm>
        </p:spPr>
        <p:txBody>
          <a:bodyPr/>
          <a:lstStyle/>
          <a:p>
            <a:pPr>
              <a:buNone/>
            </a:pPr>
            <a:r>
              <a:rPr lang="en-GB" dirty="0"/>
              <a:t>                             </a:t>
            </a: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
        <p:nvSpPr>
          <p:cNvPr id="2" name="TextBox 1"/>
          <p:cNvSpPr txBox="1"/>
          <p:nvPr/>
        </p:nvSpPr>
        <p:spPr>
          <a:xfrm>
            <a:off x="285840" y="908720"/>
            <a:ext cx="8853863" cy="6124754"/>
          </a:xfrm>
          <a:prstGeom prst="rect">
            <a:avLst/>
          </a:prstGeom>
          <a:noFill/>
        </p:spPr>
        <p:txBody>
          <a:bodyPr wrap="square" rtlCol="0">
            <a:spAutoFit/>
          </a:bodyPr>
          <a:lstStyle/>
          <a:p>
            <a:r>
              <a:rPr lang="en-GB" b="1" dirty="0"/>
              <a:t>Player Registration FAQs  Continued </a:t>
            </a:r>
            <a:r>
              <a:rPr lang="en-GB" sz="1400" dirty="0"/>
              <a:t>	</a:t>
            </a:r>
          </a:p>
          <a:p>
            <a:endParaRPr lang="en-GB" sz="1400" dirty="0"/>
          </a:p>
          <a:p>
            <a:r>
              <a:rPr lang="en-GB" b="1" dirty="0"/>
              <a:t>Do I need to provide email address and date of birth for Parents? </a:t>
            </a:r>
            <a:endParaRPr lang="en-GB" dirty="0"/>
          </a:p>
          <a:p>
            <a:r>
              <a:rPr lang="en-GB" dirty="0"/>
              <a:t>No, but if you wish them to login to WGS Portal to update their children’s details, or provide online consent, these need to be on the FAN record to be able to login to the WGS Portal, as they are needed to retrieve passwords </a:t>
            </a:r>
          </a:p>
          <a:p>
            <a:r>
              <a:rPr lang="en-GB" b="1" dirty="0"/>
              <a:t>Do I need to provide a photograph for registration? </a:t>
            </a:r>
            <a:endParaRPr lang="en-GB" dirty="0"/>
          </a:p>
          <a:p>
            <a:r>
              <a:rPr lang="en-GB" dirty="0"/>
              <a:t>Yes, a clear image must be uploaded prior submission </a:t>
            </a:r>
          </a:p>
          <a:p>
            <a:r>
              <a:rPr lang="en-GB" b="1" dirty="0"/>
              <a:t>Does a player need to have a FAN to be registered? </a:t>
            </a:r>
            <a:endParaRPr lang="en-GB" dirty="0"/>
          </a:p>
          <a:p>
            <a:r>
              <a:rPr lang="en-GB" dirty="0"/>
              <a:t>Yes, each player needs to be on Whole Game System, and a FAN (FA Number) will be automatically generated. This should then be their unique record for their football career </a:t>
            </a:r>
          </a:p>
          <a:p>
            <a:r>
              <a:rPr lang="en-GB" b="1" dirty="0"/>
              <a:t>I have sent a consent request but the player is telling me that an email has not arrived? </a:t>
            </a:r>
            <a:endParaRPr lang="en-GB" dirty="0"/>
          </a:p>
          <a:p>
            <a:r>
              <a:rPr lang="en-GB" dirty="0"/>
              <a:t>The emails for consent are now sent within the hour (previously these had been sent overnight), and only if the player has not already acknowledged their notification requesting consent. </a:t>
            </a:r>
          </a:p>
          <a:p>
            <a:r>
              <a:rPr lang="en-GB" dirty="0"/>
              <a:t>Please ask the player to check that their Spam/Junk folder as some email notifications are</a:t>
            </a:r>
          </a:p>
          <a:p>
            <a:r>
              <a:rPr lang="en-GB" dirty="0"/>
              <a:t> incorrectly being directed into these folders. 	</a:t>
            </a:r>
          </a:p>
          <a:p>
            <a:r>
              <a:rPr lang="en-GB" b="1" dirty="0"/>
              <a:t>Can a Photograph be updated for a registered player? </a:t>
            </a:r>
            <a:endParaRPr lang="en-GB" dirty="0"/>
          </a:p>
          <a:p>
            <a:r>
              <a:rPr lang="en-GB" dirty="0"/>
              <a:t>Once a player has been registered by a league, then the player’s photograph cannot be updated. However, if the registration has been approved without a photograph (i.e. the league has set the photograph as optional) then a club may still add a photograph after registration. 	</a:t>
            </a:r>
          </a:p>
          <a:p>
            <a:endParaRPr lang="en-GB" dirty="0"/>
          </a:p>
          <a:p>
            <a:endParaRPr lang="en-GB" dirty="0"/>
          </a:p>
        </p:txBody>
      </p:sp>
    </p:spTree>
    <p:extLst>
      <p:ext uri="{BB962C8B-B14F-4D97-AF65-F5344CB8AC3E}">
        <p14:creationId xmlns="" xmlns:p14="http://schemas.microsoft.com/office/powerpoint/2010/main" val="974931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78012333"/>
              </p:ext>
            </p:extLst>
          </p:nvPr>
        </p:nvGraphicFramePr>
        <p:xfrm>
          <a:off x="457200" y="274638"/>
          <a:ext cx="8229600" cy="994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quarter" idx="1"/>
          </p:nvPr>
        </p:nvSpPr>
        <p:spPr>
          <a:xfrm>
            <a:off x="390364" y="1700808"/>
            <a:ext cx="8363272" cy="4032448"/>
          </a:xfrm>
        </p:spPr>
        <p:txBody>
          <a:bodyPr>
            <a:normAutofit fontScale="92500" lnSpcReduction="10000"/>
          </a:bodyPr>
          <a:lstStyle/>
          <a:p>
            <a:r>
              <a:rPr lang="en-GB" sz="1800" dirty="0">
                <a:cs typeface="Arial" pitchFamily="34" charset="0"/>
              </a:rPr>
              <a:t>Remember you must have 11 players registered by the above date (</a:t>
            </a:r>
            <a:r>
              <a:rPr lang="en-GB" sz="1800" b="1" dirty="0">
                <a:cs typeface="Arial" pitchFamily="34" charset="0"/>
              </a:rPr>
              <a:t>11-a-side</a:t>
            </a:r>
            <a:r>
              <a:rPr lang="en-GB" sz="1800" dirty="0">
                <a:cs typeface="Arial" pitchFamily="34" charset="0"/>
              </a:rPr>
              <a:t>)/ 9 players for (</a:t>
            </a:r>
            <a:r>
              <a:rPr lang="en-GB" sz="1800" b="1" dirty="0">
                <a:cs typeface="Arial" pitchFamily="34" charset="0"/>
              </a:rPr>
              <a:t>9-A side)</a:t>
            </a:r>
          </a:p>
          <a:p>
            <a:endParaRPr lang="en-GB" sz="1800" dirty="0">
              <a:solidFill>
                <a:srgbClr val="002060"/>
              </a:solidFill>
              <a:cs typeface="Arial" pitchFamily="34" charset="0"/>
            </a:endParaRPr>
          </a:p>
          <a:p>
            <a:r>
              <a:rPr lang="en-GB" sz="1800" dirty="0">
                <a:cs typeface="Arial" pitchFamily="34" charset="0"/>
              </a:rPr>
              <a:t>Additional registrations/transfers can be completed before and during the season until Wednesday </a:t>
            </a:r>
            <a:r>
              <a:rPr lang="en-GB" sz="1800" b="1" dirty="0">
                <a:cs typeface="Arial" pitchFamily="34" charset="0"/>
              </a:rPr>
              <a:t>14th March 2018</a:t>
            </a:r>
          </a:p>
          <a:p>
            <a:endParaRPr lang="en-GB" sz="1800" dirty="0">
              <a:cs typeface="Arial" pitchFamily="34" charset="0"/>
            </a:endParaRPr>
          </a:p>
          <a:p>
            <a:r>
              <a:rPr lang="en-GB" sz="1800" dirty="0">
                <a:cs typeface="Arial" pitchFamily="34" charset="0"/>
              </a:rPr>
              <a:t>Maximum squad size is 18 (</a:t>
            </a:r>
            <a:r>
              <a:rPr lang="en-GB" sz="1800" b="1" dirty="0">
                <a:cs typeface="Arial" pitchFamily="34" charset="0"/>
              </a:rPr>
              <a:t>11 v 11</a:t>
            </a:r>
            <a:r>
              <a:rPr lang="en-GB" sz="1800" dirty="0">
                <a:cs typeface="Arial" pitchFamily="34" charset="0"/>
              </a:rPr>
              <a:t>), 16 </a:t>
            </a:r>
            <a:r>
              <a:rPr lang="en-GB" sz="1800" b="1" dirty="0">
                <a:cs typeface="Arial" pitchFamily="34" charset="0"/>
              </a:rPr>
              <a:t>(9 V9)</a:t>
            </a:r>
          </a:p>
          <a:p>
            <a:endParaRPr lang="en-GB" sz="1800" dirty="0">
              <a:cs typeface="Arial" pitchFamily="34" charset="0"/>
            </a:endParaRPr>
          </a:p>
          <a:p>
            <a:r>
              <a:rPr lang="en-GB" sz="1800" dirty="0">
                <a:cs typeface="Arial" pitchFamily="34" charset="0"/>
              </a:rPr>
              <a:t>De-register to register new players</a:t>
            </a:r>
          </a:p>
          <a:p>
            <a:endParaRPr lang="en-GB" sz="1800" dirty="0">
              <a:cs typeface="Arial" pitchFamily="34" charset="0"/>
            </a:endParaRPr>
          </a:p>
          <a:p>
            <a:r>
              <a:rPr lang="en-GB" sz="1800" dirty="0">
                <a:cs typeface="Arial" pitchFamily="34" charset="0"/>
              </a:rPr>
              <a:t>Please note any registrations over 18 (</a:t>
            </a:r>
            <a:r>
              <a:rPr lang="en-GB" sz="1800" b="1" dirty="0">
                <a:cs typeface="Arial" pitchFamily="34" charset="0"/>
              </a:rPr>
              <a:t>11 v 11</a:t>
            </a:r>
            <a:r>
              <a:rPr lang="en-GB" sz="1800" dirty="0">
                <a:cs typeface="Arial" pitchFamily="34" charset="0"/>
              </a:rPr>
              <a:t>) or 16 </a:t>
            </a:r>
            <a:r>
              <a:rPr lang="en-GB" sz="1800" b="1" dirty="0">
                <a:cs typeface="Arial" pitchFamily="34" charset="0"/>
              </a:rPr>
              <a:t>(9V9) </a:t>
            </a:r>
            <a:r>
              <a:rPr lang="en-GB" sz="1800" dirty="0">
                <a:cs typeface="Arial" pitchFamily="34" charset="0"/>
              </a:rPr>
              <a:t>players is £5 per player, </a:t>
            </a:r>
          </a:p>
          <a:p>
            <a:endParaRPr lang="en-GB" sz="1800" dirty="0">
              <a:cs typeface="Arial" pitchFamily="34" charset="0"/>
            </a:endParaRPr>
          </a:p>
          <a:p>
            <a:r>
              <a:rPr lang="en-GB" sz="1800" dirty="0">
                <a:cs typeface="Arial" pitchFamily="34" charset="0"/>
              </a:rPr>
              <a:t>Transfer’s are £5 per player.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1104</TotalTime>
  <Words>1212</Words>
  <Application>Microsoft Office PowerPoint</Application>
  <PresentationFormat>On-screen Show (4:3)</PresentationFormat>
  <Paragraphs>314</Paragraphs>
  <Slides>27</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Equity</vt:lpstr>
      <vt:lpstr>Slide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Dave Arrowmith</dc:creator>
  <cp:lastModifiedBy>Dave Home</cp:lastModifiedBy>
  <cp:revision>126</cp:revision>
  <dcterms:created xsi:type="dcterms:W3CDTF">2012-07-24T23:31:38Z</dcterms:created>
  <dcterms:modified xsi:type="dcterms:W3CDTF">2017-08-08T22:24:26Z</dcterms:modified>
</cp:coreProperties>
</file>